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56" r:id="rId3"/>
    <p:sldId id="275" r:id="rId4"/>
    <p:sldId id="276" r:id="rId5"/>
    <p:sldId id="279" r:id="rId6"/>
    <p:sldId id="282" r:id="rId7"/>
    <p:sldId id="271" r:id="rId8"/>
    <p:sldId id="277" r:id="rId9"/>
    <p:sldId id="260" r:id="rId10"/>
    <p:sldId id="261" r:id="rId11"/>
    <p:sldId id="272" r:id="rId12"/>
    <p:sldId id="263" r:id="rId13"/>
    <p:sldId id="264" r:id="rId14"/>
    <p:sldId id="265" r:id="rId15"/>
    <p:sldId id="278" r:id="rId16"/>
    <p:sldId id="283" r:id="rId17"/>
    <p:sldId id="28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7815-5705-45CD-8E12-7770759A0B0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3054D-5DD8-4130-884A-87FD3F6E22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A117-7C89-4715-824F-C9E7196A59DA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1B6F-2C1B-4A4A-9ADC-A01087280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431048"/>
            <a:ext cx="77768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1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Bienvenue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l_fi" descr="Afficher l'image d'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l_fi" descr="Afficher l'image d'origin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l_fi" descr="Afficher l'image d'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Résultat de recherche d'images pour &quot;continent de plastique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l_fi" descr="Afficher l'image d'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b="1" i="1" dirty="0">
                <a:solidFill>
                  <a:schemeClr val="accent3">
                    <a:lumMod val="75000"/>
                  </a:schemeClr>
                </a:solidFill>
                <a:latin typeface="Balloon" pitchFamily="2" charset="0"/>
              </a:rPr>
              <a:t>pardon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6866" name="Picture 2" descr="activités monde et n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4/40/Caravaggio_-_Adorazione_dei_past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39"/>
            <a:ext cx="4392488" cy="645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Afficher l'image d'origin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74" y="548680"/>
            <a:ext cx="88734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libellule à quatre taches femel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l_fi" descr="Afficher l'image d'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abriquer un vrai cerf-vola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media1.picsearch.com/is?xqxxks0J2zk8LLZg_E7hldehPlT4oxPacxgBC-bfyUM&amp;height=2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l_fi" descr="Afficher l'image d'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78488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81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5932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l_fi" descr="Afficher l'image d'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8488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</Words>
  <Application>Microsoft Office PowerPoint</Application>
  <PresentationFormat>Affichage à l'écran 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Balloon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pardon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Carole</dc:creator>
  <cp:lastModifiedBy>Laurence Gangloff</cp:lastModifiedBy>
  <cp:revision>65</cp:revision>
  <dcterms:created xsi:type="dcterms:W3CDTF">2016-12-08T21:47:36Z</dcterms:created>
  <dcterms:modified xsi:type="dcterms:W3CDTF">2017-11-14T15:16:10Z</dcterms:modified>
</cp:coreProperties>
</file>