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71" r:id="rId9"/>
    <p:sldId id="272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5DE6-6135-40F3-9B2A-C7A9F890B38C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20F7-0E6B-40B3-9662-629ED859CF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8761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5DE6-6135-40F3-9B2A-C7A9F890B38C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20F7-0E6B-40B3-9662-629ED859CF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752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5DE6-6135-40F3-9B2A-C7A9F890B38C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20F7-0E6B-40B3-9662-629ED859CF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402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5DE6-6135-40F3-9B2A-C7A9F890B38C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20F7-0E6B-40B3-9662-629ED859CF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63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5DE6-6135-40F3-9B2A-C7A9F890B38C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20F7-0E6B-40B3-9662-629ED859CF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122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5DE6-6135-40F3-9B2A-C7A9F890B38C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20F7-0E6B-40B3-9662-629ED859CF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25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5DE6-6135-40F3-9B2A-C7A9F890B38C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20F7-0E6B-40B3-9662-629ED859CF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37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5DE6-6135-40F3-9B2A-C7A9F890B38C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20F7-0E6B-40B3-9662-629ED859CF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31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5DE6-6135-40F3-9B2A-C7A9F890B38C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20F7-0E6B-40B3-9662-629ED859CF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98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5DE6-6135-40F3-9B2A-C7A9F890B38C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20F7-0E6B-40B3-9662-629ED859CF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2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5DE6-6135-40F3-9B2A-C7A9F890B38C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20F7-0E6B-40B3-9662-629ED859CF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549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65DE6-6135-40F3-9B2A-C7A9F890B38C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20F7-0E6B-40B3-9662-629ED859CF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98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50D1DA-1B82-4148-9CA2-FE0E415633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Derrière la porte…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A198041-8C9F-4728-B10C-E9529CD829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Devine un peu !</a:t>
            </a:r>
          </a:p>
        </p:txBody>
      </p:sp>
    </p:spTree>
    <p:extLst>
      <p:ext uri="{BB962C8B-B14F-4D97-AF65-F5344CB8AC3E}">
        <p14:creationId xmlns:p14="http://schemas.microsoft.com/office/powerpoint/2010/main" val="2299668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bâtiment, vieux, grand, pierre&#10;&#10;Description générée automatiquement">
            <a:extLst>
              <a:ext uri="{FF2B5EF4-FFF2-40B4-BE49-F238E27FC236}">
                <a16:creationId xmlns:a16="http://schemas.microsoft.com/office/drawing/2014/main" id="{28A35CFF-FF65-452E-A00C-C98C434C9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r="1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49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intérieur, chaise, table, bâtiment&#10;&#10;Description générée automatiquement">
            <a:extLst>
              <a:ext uri="{FF2B5EF4-FFF2-40B4-BE49-F238E27FC236}">
                <a16:creationId xmlns:a16="http://schemas.microsoft.com/office/drawing/2014/main" id="{3725D9BF-B414-4302-A244-7D6E4805C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" r="5388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12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chaîne&#10;&#10;Description générée automatiquement">
            <a:extLst>
              <a:ext uri="{FF2B5EF4-FFF2-40B4-BE49-F238E27FC236}">
                <a16:creationId xmlns:a16="http://schemas.microsoft.com/office/drawing/2014/main" id="{D24050E0-46E0-46CD-91F8-63C0822DA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61" y="1464816"/>
            <a:ext cx="7794625" cy="4165253"/>
          </a:xfrm>
        </p:spPr>
      </p:pic>
    </p:spTree>
    <p:extLst>
      <p:ext uri="{BB962C8B-B14F-4D97-AF65-F5344CB8AC3E}">
        <p14:creationId xmlns:p14="http://schemas.microsoft.com/office/powerpoint/2010/main" val="2110099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intérieur, fenêtre, table, évier&#10;&#10;Description générée automatiquement">
            <a:extLst>
              <a:ext uri="{FF2B5EF4-FFF2-40B4-BE49-F238E27FC236}">
                <a16:creationId xmlns:a16="http://schemas.microsoft.com/office/drawing/2014/main" id="{7E0F550E-7A23-48F6-9668-F60C8038C5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1" r="1997" b="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39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B4CA67-43BB-4844-8D40-4AF1F893E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8800" dirty="0"/>
              <a:t>zoo</a:t>
            </a:r>
          </a:p>
        </p:txBody>
      </p:sp>
      <p:pic>
        <p:nvPicPr>
          <p:cNvPr id="5" name="Espace réservé du contenu 4" descr="Une image contenant oiseau, noir, lumière, photo&#10;&#10;Description générée automatiquement">
            <a:extLst>
              <a:ext uri="{FF2B5EF4-FFF2-40B4-BE49-F238E27FC236}">
                <a16:creationId xmlns:a16="http://schemas.microsoft.com/office/drawing/2014/main" id="{FC1FB21A-3A3A-48ED-9483-5B0939537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77294"/>
            <a:ext cx="6096000" cy="3048000"/>
          </a:xfrm>
        </p:spPr>
      </p:pic>
    </p:spTree>
    <p:extLst>
      <p:ext uri="{BB962C8B-B14F-4D97-AF65-F5344CB8AC3E}">
        <p14:creationId xmlns:p14="http://schemas.microsoft.com/office/powerpoint/2010/main" val="3791902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animal, mammifère, lion, chat&#10;&#10;Description générée automatiquement">
            <a:extLst>
              <a:ext uri="{FF2B5EF4-FFF2-40B4-BE49-F238E27FC236}">
                <a16:creationId xmlns:a16="http://schemas.microsoft.com/office/drawing/2014/main" id="{74B51900-73DD-4339-9586-11EE3E8AA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06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personne, jaune, debout, femme&#10;&#10;Description générée automatiquement">
            <a:extLst>
              <a:ext uri="{FF2B5EF4-FFF2-40B4-BE49-F238E27FC236}">
                <a16:creationId xmlns:a16="http://schemas.microsoft.com/office/drawing/2014/main" id="{D71D1A26-5B1B-4695-9C66-A17DB1BBC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" r="9817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59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chaise, intérieur, table, cuisine&#10;&#10;Description générée automatiquement">
            <a:extLst>
              <a:ext uri="{FF2B5EF4-FFF2-40B4-BE49-F238E27FC236}">
                <a16:creationId xmlns:a16="http://schemas.microsoft.com/office/drawing/2014/main" id="{5C9C8E41-8978-486D-8FE1-8D115F182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7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73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bâtiment, clôture, jaune, table&#10;&#10;Description générée automatiquement">
            <a:extLst>
              <a:ext uri="{FF2B5EF4-FFF2-40B4-BE49-F238E27FC236}">
                <a16:creationId xmlns:a16="http://schemas.microsoft.com/office/drawing/2014/main" id="{952FB563-AD36-4485-83A3-5A6BACFE5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34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53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intérieur, bâtiment, vivant, pièce&#10;&#10;Description générée automatiquement">
            <a:extLst>
              <a:ext uri="{FF2B5EF4-FFF2-40B4-BE49-F238E27FC236}">
                <a16:creationId xmlns:a16="http://schemas.microsoft.com/office/drawing/2014/main" id="{99DF8877-0328-4538-AF97-272CCF7419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81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6F3FB37-7753-47A8-ABFB-947C9E831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1" b="15079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54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rouge, intérieur, objet, rose&#10;&#10;Description générée automatiquement">
            <a:extLst>
              <a:ext uri="{FF2B5EF4-FFF2-40B4-BE49-F238E27FC236}">
                <a16:creationId xmlns:a16="http://schemas.microsoft.com/office/drawing/2014/main" id="{99BDE808-BDBC-4EB5-ACF3-6B309EF0E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1285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0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bâtiment, intérieur, plafond, plancher&#10;&#10;Description générée automatiquement">
            <a:extLst>
              <a:ext uri="{FF2B5EF4-FFF2-40B4-BE49-F238E27FC236}">
                <a16:creationId xmlns:a16="http://schemas.microsoft.com/office/drawing/2014/main" id="{494F46A9-D497-4409-A07F-DEDA1200E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r="1994" b="-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50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voiture, intérieur, bâtiment, vieux&#10;&#10;Description générée automatiquement">
            <a:extLst>
              <a:ext uri="{FF2B5EF4-FFF2-40B4-BE49-F238E27FC236}">
                <a16:creationId xmlns:a16="http://schemas.microsoft.com/office/drawing/2014/main" id="{76644864-F3CA-49A9-837F-2DFCB9E07A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" r="738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87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bâtiment, en bois, porte, petit&#10;&#10;Description générée automatiquement">
            <a:extLst>
              <a:ext uri="{FF2B5EF4-FFF2-40B4-BE49-F238E27FC236}">
                <a16:creationId xmlns:a16="http://schemas.microsoft.com/office/drawing/2014/main" id="{64D81AA3-BD50-4774-9EE5-661891D7F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32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intérieur, pièce, vivant, petit&#10;&#10;Description générée automatiquement">
            <a:extLst>
              <a:ext uri="{FF2B5EF4-FFF2-40B4-BE49-F238E27FC236}">
                <a16:creationId xmlns:a16="http://schemas.microsoft.com/office/drawing/2014/main" id="{0C4725CF-99B4-48E5-B81C-81525C110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34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118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9</Words>
  <Application>Microsoft Office PowerPoint</Application>
  <PresentationFormat>Affichage à l'écran (4:3)</PresentationFormat>
  <Paragraphs>4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Thème Office</vt:lpstr>
      <vt:lpstr>Derrière la porte…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zoo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Derrière la porte…</dc:title>
  <dc:creator>Laurence Gangloff</dc:creator>
  <cp:lastModifiedBy>Laurence Gangloff</cp:lastModifiedBy>
  <cp:revision>2</cp:revision>
  <dcterms:created xsi:type="dcterms:W3CDTF">2020-03-20T15:42:34Z</dcterms:created>
  <dcterms:modified xsi:type="dcterms:W3CDTF">2020-03-20T16:11:12Z</dcterms:modified>
</cp:coreProperties>
</file>