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13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3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15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10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60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29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80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37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5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24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55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C632A-F8B1-430B-AA4E-244F6F6B43BC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75E3-C6C0-485C-B9DF-BC26416C4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14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D6B18-D32F-43E7-9768-5B00AE575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Profiter de son temps…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DED11D-9F0B-4DB6-A25E-A7E19C692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Frédéric et Laurence Gangloff</a:t>
            </a:r>
          </a:p>
        </p:txBody>
      </p:sp>
    </p:spTree>
    <p:extLst>
      <p:ext uri="{BB962C8B-B14F-4D97-AF65-F5344CB8AC3E}">
        <p14:creationId xmlns:p14="http://schemas.microsoft.com/office/powerpoint/2010/main" val="234571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73E22-1401-4296-B81A-6FA1EDF6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7E33DB-9827-4309-BE4A-60976E50D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chercher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issue positive à une crise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chance, un vaccin ou des explications,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perdre nos sempiternelles rengaines ;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le savais ! J’ai les bonnes solutions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déchirer nos anciens habits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où nous étions à l’étroit,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coudre, des masques certes,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aussi un tissu relationnel solide, ma foi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87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CF860A-A454-4FE8-BE30-A44BDE94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F003F8-6406-4BCF-B4F1-B7F869A1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se taire, de méditer et de prier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bien fort pour plus de solidarité,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parler, de célébrer cette entraide retrouvée, mais sans trop montrer nos têtes,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ne pas en rajouter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d’aimer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de profiter du confinement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vraiment l’expérimenter,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haïr notre excuse bidon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manque de temps, volé à ceux qui en manquaient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93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1DA5B-AA63-4A72-B40C-7AFFCA54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7C0E72-2696-4BA2-9825-E3EB128A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 n’est pas l’heure de la guerre,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 nous ne sommes pas en guerre contre un ennemi ;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faut juste, provisoirement, nous pousser de côté…</a:t>
            </a:r>
          </a:p>
          <a:p>
            <a:pPr marL="0" indent="0" algn="ctr">
              <a:buNone/>
            </a:pP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le laisser passer,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lui au vert et nous au rouge,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qu’il nous laisse en paix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232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3CC89-D1B2-41D7-85E0-A1C351D5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6C287C-1A38-4A86-97D6-1388DCB7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Dieu a fait toute chose belle… A son heure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il a mis dans le cœur des humains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secret du temps, qui se meure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Sans lequel ils n’auraient jamais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 découvrir avec étonnement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L’œuvre faite par Dieu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son début à la fin de leur confinement.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05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D5347-4F57-423E-BF48-98E2BF14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mois déjà, que nous sommes confinés,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toi, moi et une grande partie du monde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certains enfermés, apeurés,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la limite de perdre patience,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comptant chaque seconde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grand rassembleur l’avait dit depuis fort longtemps : « </a:t>
            </a:r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y a un temps pour tout…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»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chaque chose a son temps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vient à son heure, sous les cieux, pour nous 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2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5AA49A-BFD5-4783-9EB4-EE48751C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C1CBC-4314-4EE8-BC2D-D6455299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sommes des êtres vivants, sans cesse tiraillés,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sous le signe de la contradiction,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Cela fait tellement souffrir, mais aussi pleinement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vivre par à-coup, en réaction,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tout est aussi de savoir installer son camp,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temps en temps…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ne pas vivre, en toute hâte,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continuellement à contretemps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843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8C693-F2B6-412E-9C95-193976F9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279A75-1121-458B-ABCF-D2EA5622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C’est finalement la tragi-comédie de nos vies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vides ou remplies à moitié,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qui voulions tellement contrôler le temps ;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c’est lui qui nous a bernés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 humains-sans-temps, levons-nous pour récupérer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 temps pour lequel nous nous sommes démenés,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condition de saisir le temps donné comme un présent, et de ne pas le transformer en temps perdu,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étant obsédé par un à-venir dé-confiné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824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D6C5B3-6DEB-4CA9-9172-E6908380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6BE92F-97B8-4E63-BD28-00CA6C233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si être confiné,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c’était enfin prendre du temps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avoir le temps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04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EFD1C-C3CF-42A8-B338-B2E4DD2E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4F02EB-F264-4EE7-AD74-4C48F9504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créer,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jouer et d’accepter de vieillir…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mourir à ma vie d’avant,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derrière laquelle je n’arrête pas de courir !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planter, de jardiner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de contempler la nature,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déraciner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mauvaises habitudes qui ont la dent dure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87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ACA87B-AC5D-44A9-ABCF-975EB9F0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E85F93-5317-4148-A3AE-1E3EC3805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souffrir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de trembler pour nos proches menacés de mort,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se réjouir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celles et ceux qui guérissent en leurs corps.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démolir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boulimie de vivre pressé et de surconsommer,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construire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nouvelle manière de laisser une empreinte raisonnée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843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CAAB61-0B0B-41A4-BC5A-2CAEEEAE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1DE12B-E06B-49BE-A2FB-DB03C3F46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pleurer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 morts et la détresse de leurs familles,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rire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de blaguer sur les petits miracles de la vie.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gémir avec toute la création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cause de ce virus provenant de nos pollutions,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danser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un réveil des peuples et de la conscience des nations 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1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1767C-C5A8-4146-912F-40D99B5E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FF8A53-A8AE-45C4-A510-F49C1E79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de jeter des pierres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nos modes de vie destructrices,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d’amasser des pierres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d’ajouter la nôtre au nouvel édifice.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L’heure d’embrasser nos proches,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faire des câlins et de les serrer dans nos bras,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l’heure de protéger, </a:t>
            </a:r>
          </a:p>
          <a:p>
            <a:pPr marL="0" indent="0" algn="ctr">
              <a:buNone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pratiquant les gestes barrières, partout où l’on va !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72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408</Words>
  <Application>Microsoft Office PowerPoint</Application>
  <PresentationFormat>Affichage à l'écran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Thème Office</vt:lpstr>
      <vt:lpstr>Profiter de son temps…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Profiter de son temps…</dc:title>
  <dc:creator>Laurence Gangloff</dc:creator>
  <cp:lastModifiedBy>Laurence Gangloff</cp:lastModifiedBy>
  <cp:revision>4</cp:revision>
  <cp:lastPrinted>2020-04-13T07:41:11Z</cp:lastPrinted>
  <dcterms:created xsi:type="dcterms:W3CDTF">2020-04-13T07:18:32Z</dcterms:created>
  <dcterms:modified xsi:type="dcterms:W3CDTF">2020-04-13T14:18:15Z</dcterms:modified>
</cp:coreProperties>
</file>