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7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9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2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6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0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6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1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4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6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65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C505-B4E9-49F8-858F-99FE7415CD4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38EF-7DF8-4E71-B11B-33A0CF75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3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intk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kt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kt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kt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kt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05D7D-DF32-4E25-AED4-33D4FE975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FunSized" panose="02000500000000000000" pitchFamily="2" charset="0"/>
              </a:rPr>
              <a:t>Re</a:t>
            </a:r>
            <a:br>
              <a:rPr lang="fr-FR" dirty="0">
                <a:latin typeface="FunSized" panose="02000500000000000000" pitchFamily="2" charset="0"/>
              </a:rPr>
            </a:br>
            <a:r>
              <a:rPr lang="fr-FR" dirty="0">
                <a:latin typeface="FunSized" panose="02000500000000000000" pitchFamily="2" charset="0"/>
              </a:rPr>
              <a:t>commencement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AE3783-310A-4597-9A2F-C21266B6A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Evangile de Jean, chapitre 1, versets 1 à 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Traduction Frédéric Gangloff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 Illustrations Laurence Gangloff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2877E-3B71-44FB-BD0A-E5BC8E7BB480}"/>
              </a:ext>
            </a:extLst>
          </p:cNvPr>
          <p:cNvSpPr/>
          <p:nvPr/>
        </p:nvSpPr>
        <p:spPr>
          <a:xfrm>
            <a:off x="7083308" y="6581001"/>
            <a:ext cx="2060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www.pointkt.org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planche 1</a:t>
            </a:r>
          </a:p>
        </p:txBody>
      </p:sp>
    </p:spTree>
    <p:extLst>
      <p:ext uri="{BB962C8B-B14F-4D97-AF65-F5344CB8AC3E}">
        <p14:creationId xmlns:p14="http://schemas.microsoft.com/office/powerpoint/2010/main" val="205959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32E1D-4601-45D9-9C49-A5D93E4F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Coller ce texte au dos de la planche 5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317F9-2D3E-409B-A47B-46100ADA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827" y="1825625"/>
            <a:ext cx="42346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/>
              <a:t>Kamishibaï</a:t>
            </a:r>
            <a:r>
              <a:rPr lang="fr-FR" dirty="0"/>
              <a:t>  créé le </a:t>
            </a:r>
          </a:p>
          <a:p>
            <a:pPr marL="0" indent="0" algn="ctr">
              <a:buNone/>
            </a:pPr>
            <a:r>
              <a:rPr lang="fr-FR" dirty="0"/>
              <a:t>_______________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Signature des artistes</a:t>
            </a:r>
          </a:p>
        </p:txBody>
      </p:sp>
    </p:spTree>
    <p:extLst>
      <p:ext uri="{BB962C8B-B14F-4D97-AF65-F5344CB8AC3E}">
        <p14:creationId xmlns:p14="http://schemas.microsoft.com/office/powerpoint/2010/main" val="165170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E1561-0F45-4622-932F-5C8831C4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Coller ce texte au dos de la planche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153D5-41D9-4577-9D76-0F0D898E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928" y="1825625"/>
            <a:ext cx="4989251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Au début, était </a:t>
            </a:r>
            <a:r>
              <a:rPr lang="fr-FR"/>
              <a:t>une foi, </a:t>
            </a:r>
            <a:r>
              <a:rPr lang="fr-FR" dirty="0"/>
              <a:t>la Parole principe de vie. Et la Parole de vie était en relation avec Dieu, principe de vie.</a:t>
            </a:r>
          </a:p>
          <a:p>
            <a:pPr lvl="0"/>
            <a:r>
              <a:rPr lang="fr-FR" dirty="0"/>
              <a:t>Elle était, dès le début, en relation avec Dieu !</a:t>
            </a:r>
          </a:p>
          <a:p>
            <a:pPr lvl="0"/>
            <a:r>
              <a:rPr lang="fr-FR" dirty="0"/>
              <a:t>Tout par elle est devenu et sans son devenir, rien n’aurait pu être !</a:t>
            </a:r>
          </a:p>
          <a:p>
            <a:pPr lvl="0"/>
            <a:r>
              <a:rPr lang="fr-FR" dirty="0"/>
              <a:t>Elle était la vie ! Et la vie était lumière des humains.</a:t>
            </a:r>
          </a:p>
          <a:p>
            <a:pPr lvl="0"/>
            <a:r>
              <a:rPr lang="fr-FR" dirty="0"/>
              <a:t>Et la lumière resplendit dans l’obscurité et l’obscurité n’a pu la capter pour la convaincre.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03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72E1FF-5795-40AA-9091-C28A45511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"/>
          <a:stretch/>
        </p:blipFill>
        <p:spPr>
          <a:xfrm rot="5400000">
            <a:off x="1219558" y="-1219559"/>
            <a:ext cx="6897555" cy="933667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03B01E-A6BC-45AA-8A7D-4DBEB95C11AE}"/>
              </a:ext>
            </a:extLst>
          </p:cNvPr>
          <p:cNvSpPr txBox="1"/>
          <p:nvPr/>
        </p:nvSpPr>
        <p:spPr>
          <a:xfrm>
            <a:off x="7084542" y="6581001"/>
            <a:ext cx="2059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www.pointkt.org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planche 2</a:t>
            </a:r>
          </a:p>
        </p:txBody>
      </p:sp>
    </p:spTree>
    <p:extLst>
      <p:ext uri="{BB962C8B-B14F-4D97-AF65-F5344CB8AC3E}">
        <p14:creationId xmlns:p14="http://schemas.microsoft.com/office/powerpoint/2010/main" val="22544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88CD0-BE3C-4DB3-8CFF-6C40FAD8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Coller ce texte au dos de la planche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26A6E-AF7C-4145-89B1-352BDDF5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561" y="1825625"/>
            <a:ext cx="4651900" cy="4351338"/>
          </a:xfrm>
        </p:spPr>
        <p:txBody>
          <a:bodyPr/>
          <a:lstStyle/>
          <a:p>
            <a:pPr lvl="0"/>
            <a:r>
              <a:rPr lang="fr-FR" dirty="0"/>
              <a:t>Il était une fois l’homme envoyé par Dieu… Son nom ? Jean !</a:t>
            </a:r>
          </a:p>
          <a:p>
            <a:pPr lvl="0"/>
            <a:r>
              <a:rPr lang="fr-FR" dirty="0"/>
              <a:t>Ce Jean est venu comme témoin pour attester la lumière afin que tous aient foi par son intermédiaire.</a:t>
            </a:r>
          </a:p>
          <a:p>
            <a:pPr lvl="0"/>
            <a:r>
              <a:rPr lang="fr-FR" dirty="0"/>
              <a:t>Ce Jean n’était pas la lumière ; mais uniquement témoin de la lumière.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0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DD1220-5DD7-483A-ABD7-FD083142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2" r="1" b="5650"/>
          <a:stretch/>
        </p:blipFill>
        <p:spPr>
          <a:xfrm rot="5400000">
            <a:off x="1259051" y="-1026949"/>
            <a:ext cx="6856718" cy="8913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4153D5-7D4A-404E-B148-00A556A85B48}"/>
              </a:ext>
            </a:extLst>
          </p:cNvPr>
          <p:cNvSpPr/>
          <p:nvPr/>
        </p:nvSpPr>
        <p:spPr>
          <a:xfrm>
            <a:off x="7083308" y="6581001"/>
            <a:ext cx="2060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www.pointkt.org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planche 3</a:t>
            </a:r>
            <a:endParaRPr lang="fr-F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B7A51-5B27-4D1C-907D-628B0DA2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Coller ce texte au dos de la planche 3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45902-F5AA-4572-91BF-BB1C150F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22" y="1825625"/>
            <a:ext cx="5495278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dirty="0"/>
              <a:t>Elle était la lumière, la vraie ! De celle qui éclaire tout être humain venant au monde.</a:t>
            </a:r>
          </a:p>
          <a:p>
            <a:pPr lvl="0"/>
            <a:r>
              <a:rPr lang="fr-FR" dirty="0"/>
              <a:t>Elle était dans le monde et par elle, le monde est devenu. Mais le monde ne l’a pas reconnue !</a:t>
            </a:r>
          </a:p>
          <a:p>
            <a:pPr lvl="0"/>
            <a:r>
              <a:rPr lang="fr-FR" dirty="0"/>
              <a:t>Elle est venue chez elle et les siens ne l’ont pas recueillie.</a:t>
            </a:r>
          </a:p>
          <a:p>
            <a:pPr lvl="0"/>
            <a:r>
              <a:rPr lang="fr-FR" dirty="0"/>
              <a:t>A tous ceux qui l’ont reçue, aux croyants en son propre nom, elle a donné droit à devenir enfants de Dieu.</a:t>
            </a:r>
          </a:p>
          <a:p>
            <a:pPr lvl="0"/>
            <a:r>
              <a:rPr lang="fr-FR" dirty="0"/>
              <a:t>Non pas des enfants par les liens du sang et ne provenant d’aucun désir physique ou d’une quelconque volonté humaine, mais des nés de Dieu !</a:t>
            </a:r>
          </a:p>
        </p:txBody>
      </p:sp>
    </p:spTree>
    <p:extLst>
      <p:ext uri="{BB962C8B-B14F-4D97-AF65-F5344CB8AC3E}">
        <p14:creationId xmlns:p14="http://schemas.microsoft.com/office/powerpoint/2010/main" val="9611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2827CA-E471-4CA8-827B-B6BB317F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650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EB28FD-F890-43D5-A4BB-28AE366076C1}"/>
              </a:ext>
            </a:extLst>
          </p:cNvPr>
          <p:cNvSpPr/>
          <p:nvPr/>
        </p:nvSpPr>
        <p:spPr>
          <a:xfrm>
            <a:off x="7083308" y="6581001"/>
            <a:ext cx="2060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www.pointkt.org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planche 4</a:t>
            </a:r>
            <a:endParaRPr lang="fr-FR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1F534-4281-42BE-8B02-F275D816305B}"/>
              </a:ext>
            </a:extLst>
          </p:cNvPr>
          <p:cNvSpPr/>
          <p:nvPr/>
        </p:nvSpPr>
        <p:spPr>
          <a:xfrm>
            <a:off x="1491449" y="3506680"/>
            <a:ext cx="248574" cy="35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2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1BDB7-FEDB-45EB-BA38-B18BE6B5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Coller ce texte au dos de la planche 4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829A5-D985-4DE2-BC96-BAD293E2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5575177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sz="2400" dirty="0"/>
              <a:t> Et la parole, principe de vie, est devenue chair pour planter sa tente parmi nous, afin que nous puissions admirer sa gloire ; c’est du lourd sous la forme d’un fils unique venant du Père, rempli de bienveillance et de vrai !</a:t>
            </a:r>
          </a:p>
          <a:p>
            <a:pPr lvl="0"/>
            <a:r>
              <a:rPr lang="fr-FR" sz="2400" dirty="0"/>
              <a:t>Jean a témoigné à son sujet et a proclamé en s’écriant : « A ma suite vient un homme qui m’a devancé, parce qu’il était premier avant moi »</a:t>
            </a:r>
          </a:p>
          <a:p>
            <a:pPr lvl="0"/>
            <a:r>
              <a:rPr lang="fr-FR" sz="2400" dirty="0"/>
              <a:t>En effet, de son abondance nous avons tous bénéficié, bénédiction sur bénédiction…</a:t>
            </a:r>
          </a:p>
          <a:p>
            <a:pPr lvl="0"/>
            <a:r>
              <a:rPr lang="fr-FR" sz="2400" dirty="0"/>
              <a:t>Si la Loi a été donnée par Moïse, la grâce et la vérité, à travers Jésus-Christ sont advenues !</a:t>
            </a:r>
          </a:p>
          <a:p>
            <a:pPr lvl="0"/>
            <a:r>
              <a:rPr lang="fr-FR" sz="2400" dirty="0"/>
              <a:t>Personne n’a jamais vu le visage de Dieu si ce n’est Dieu, fils unique, étant dans le ventre du Père, qui nous l’a rendu visible !</a:t>
            </a:r>
          </a:p>
        </p:txBody>
      </p:sp>
    </p:spTree>
    <p:extLst>
      <p:ext uri="{BB962C8B-B14F-4D97-AF65-F5344CB8AC3E}">
        <p14:creationId xmlns:p14="http://schemas.microsoft.com/office/powerpoint/2010/main" val="320824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E39CECF-AF41-4FAA-9911-90862F0D6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>
          <a:xfrm rot="5400000">
            <a:off x="1191759" y="-1064065"/>
            <a:ext cx="6591805" cy="897532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7E2EB-D7B5-4765-B534-8039731D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CC2BF-2A45-423B-8335-ADC672D70FFF}"/>
              </a:ext>
            </a:extLst>
          </p:cNvPr>
          <p:cNvSpPr/>
          <p:nvPr/>
        </p:nvSpPr>
        <p:spPr>
          <a:xfrm>
            <a:off x="7083308" y="6581001"/>
            <a:ext cx="2060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www.pointkt.org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planche 5</a:t>
            </a:r>
          </a:p>
        </p:txBody>
      </p:sp>
    </p:spTree>
    <p:extLst>
      <p:ext uri="{BB962C8B-B14F-4D97-AF65-F5344CB8AC3E}">
        <p14:creationId xmlns:p14="http://schemas.microsoft.com/office/powerpoint/2010/main" val="654759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486</Words>
  <Application>Microsoft Office PowerPoint</Application>
  <PresentationFormat>Affichage à l'écran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FunSized</vt:lpstr>
      <vt:lpstr>Tahoma</vt:lpstr>
      <vt:lpstr>Thème Office</vt:lpstr>
      <vt:lpstr>Re commencement</vt:lpstr>
      <vt:lpstr>Coller ce texte au dos de la planche 1</vt:lpstr>
      <vt:lpstr>Présentation PowerPoint</vt:lpstr>
      <vt:lpstr>Coller ce texte au dos de la planche 2</vt:lpstr>
      <vt:lpstr>Présentation PowerPoint</vt:lpstr>
      <vt:lpstr>Coller ce texte au dos de la planche 3</vt:lpstr>
      <vt:lpstr>Présentation PowerPoint</vt:lpstr>
      <vt:lpstr>Coller ce texte au dos de la planche 4</vt:lpstr>
      <vt:lpstr>Présentation PowerPoint</vt:lpstr>
      <vt:lpstr>Coller ce texte au dos de la planche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commencement</dc:title>
  <dc:creator>Laurence Gangloff</dc:creator>
  <cp:lastModifiedBy>Laurence Gangloff</cp:lastModifiedBy>
  <cp:revision>4</cp:revision>
  <cp:lastPrinted>2020-11-22T08:58:52Z</cp:lastPrinted>
  <dcterms:created xsi:type="dcterms:W3CDTF">2020-11-15T08:43:21Z</dcterms:created>
  <dcterms:modified xsi:type="dcterms:W3CDTF">2020-11-23T13:04:34Z</dcterms:modified>
</cp:coreProperties>
</file>