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4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A4AD-7B72-3E4E-AD13-3B139D068B78}" type="datetimeFigureOut">
              <a:rPr lang="fr-CH" smtClean="0"/>
              <a:t>13.08.21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9270-EF19-194D-90B4-FE46795E77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8252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A4AD-7B72-3E4E-AD13-3B139D068B78}" type="datetimeFigureOut">
              <a:rPr lang="fr-CH" smtClean="0"/>
              <a:t>13.08.21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9270-EF19-194D-90B4-FE46795E77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1142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A4AD-7B72-3E4E-AD13-3B139D068B78}" type="datetimeFigureOut">
              <a:rPr lang="fr-CH" smtClean="0"/>
              <a:t>13.08.21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9270-EF19-194D-90B4-FE46795E77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384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A4AD-7B72-3E4E-AD13-3B139D068B78}" type="datetimeFigureOut">
              <a:rPr lang="fr-CH" smtClean="0"/>
              <a:t>13.08.21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9270-EF19-194D-90B4-FE46795E77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6476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A4AD-7B72-3E4E-AD13-3B139D068B78}" type="datetimeFigureOut">
              <a:rPr lang="fr-CH" smtClean="0"/>
              <a:t>13.08.21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9270-EF19-194D-90B4-FE46795E77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5578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A4AD-7B72-3E4E-AD13-3B139D068B78}" type="datetimeFigureOut">
              <a:rPr lang="fr-CH" smtClean="0"/>
              <a:t>13.08.21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9270-EF19-194D-90B4-FE46795E77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42168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A4AD-7B72-3E4E-AD13-3B139D068B78}" type="datetimeFigureOut">
              <a:rPr lang="fr-CH" smtClean="0"/>
              <a:t>13.08.21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9270-EF19-194D-90B4-FE46795E77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26984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A4AD-7B72-3E4E-AD13-3B139D068B78}" type="datetimeFigureOut">
              <a:rPr lang="fr-CH" smtClean="0"/>
              <a:t>13.08.21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9270-EF19-194D-90B4-FE46795E77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39650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A4AD-7B72-3E4E-AD13-3B139D068B78}" type="datetimeFigureOut">
              <a:rPr lang="fr-CH" smtClean="0"/>
              <a:t>13.08.21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9270-EF19-194D-90B4-FE46795E77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87217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A4AD-7B72-3E4E-AD13-3B139D068B78}" type="datetimeFigureOut">
              <a:rPr lang="fr-CH" smtClean="0"/>
              <a:t>13.08.21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9270-EF19-194D-90B4-FE46795E77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004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A4AD-7B72-3E4E-AD13-3B139D068B78}" type="datetimeFigureOut">
              <a:rPr lang="fr-CH" smtClean="0"/>
              <a:t>13.08.21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9270-EF19-194D-90B4-FE46795E77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901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FA4AD-7B72-3E4E-AD13-3B139D068B78}" type="datetimeFigureOut">
              <a:rPr lang="fr-CH" smtClean="0"/>
              <a:t>13.08.21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79270-EF19-194D-90B4-FE46795E77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7173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Image 7" descr="Une image contenant extérieur, nature, montagne, vague&#10;&#10;Description générée automatiquement">
            <a:extLst>
              <a:ext uri="{FF2B5EF4-FFF2-40B4-BE49-F238E27FC236}">
                <a16:creationId xmlns:a16="http://schemas.microsoft.com/office/drawing/2014/main" id="{4C98F2C9-B28B-5641-9803-89D3E8132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26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40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erbe, extérieur, champ, vache&#10;&#10;Description générée automatiquement">
            <a:extLst>
              <a:ext uri="{FF2B5EF4-FFF2-40B4-BE49-F238E27FC236}">
                <a16:creationId xmlns:a16="http://schemas.microsoft.com/office/drawing/2014/main" id="{48A005C1-EA0D-4549-8365-D1ACEFB3C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2" r="10903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1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erbe, extérieur, ciel, plante&#10;&#10;Description générée automatiquement">
            <a:extLst>
              <a:ext uri="{FF2B5EF4-FFF2-40B4-BE49-F238E27FC236}">
                <a16:creationId xmlns:a16="http://schemas.microsoft.com/office/drawing/2014/main" id="{2089144D-A391-5649-9810-02F42BE36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4" r="31771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81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arbre, extérieur, plante, jour&#10;&#10;Description générée automatiquement">
            <a:extLst>
              <a:ext uri="{FF2B5EF4-FFF2-40B4-BE49-F238E27FC236}">
                <a16:creationId xmlns:a16="http://schemas.microsoft.com/office/drawing/2014/main" id="{A5952C22-1157-7A4B-A31C-BA1AFFD6E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37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extérieur, arbre, herbe, champignon&#10;&#10;Description générée automatiquement">
            <a:extLst>
              <a:ext uri="{FF2B5EF4-FFF2-40B4-BE49-F238E27FC236}">
                <a16:creationId xmlns:a16="http://schemas.microsoft.com/office/drawing/2014/main" id="{1AE6E789-AD6A-E54F-B114-45738EF27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40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roche, extérieur, montagne, rocheux&#10;&#10;Description générée automatiquement">
            <a:extLst>
              <a:ext uri="{FF2B5EF4-FFF2-40B4-BE49-F238E27FC236}">
                <a16:creationId xmlns:a16="http://schemas.microsoft.com/office/drawing/2014/main" id="{D23BB1AA-F3E4-DF4F-87FC-C5BC3D78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20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roche, extérieur, rocheux, pile&#10;&#10;Description générée automatiquement">
            <a:extLst>
              <a:ext uri="{FF2B5EF4-FFF2-40B4-BE49-F238E27FC236}">
                <a16:creationId xmlns:a16="http://schemas.microsoft.com/office/drawing/2014/main" id="{38333D19-E201-D741-8DA0-F0301F826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38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79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eau, nature, crépuscule, flou&#10;&#10;Description générée automatiquement">
            <a:extLst>
              <a:ext uri="{FF2B5EF4-FFF2-40B4-BE49-F238E27FC236}">
                <a16:creationId xmlns:a16="http://schemas.microsoft.com/office/drawing/2014/main" id="{2DE46196-A1D5-D54D-87E5-ADD5F5D63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66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flou, ciel nocturne&#10;&#10;Description générée automatiquement">
            <a:extLst>
              <a:ext uri="{FF2B5EF4-FFF2-40B4-BE49-F238E27FC236}">
                <a16:creationId xmlns:a16="http://schemas.microsoft.com/office/drawing/2014/main" id="{D7721A4C-A99A-0E48-B7D7-85E1697F9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21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erbe, extérieur, fauve, mammifère&#10;&#10;Description générée automatiquement">
            <a:extLst>
              <a:ext uri="{FF2B5EF4-FFF2-40B4-BE49-F238E27FC236}">
                <a16:creationId xmlns:a16="http://schemas.microsoft.com/office/drawing/2014/main" id="{DC221352-90EB-6143-96A7-044937472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0" b="3680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71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crépuscule, ciel, extérieur, soleil&#10;&#10;Description générée automatiquement">
            <a:extLst>
              <a:ext uri="{FF2B5EF4-FFF2-40B4-BE49-F238E27FC236}">
                <a16:creationId xmlns:a16="http://schemas.microsoft.com/office/drawing/2014/main" id="{3F04CF76-BE9D-184A-9240-F96FEC7BF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26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32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427903F0-43C1-F84F-8575-8E447756B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57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ersonne, gens&#10;&#10;Description générée automatiquement">
            <a:extLst>
              <a:ext uri="{FF2B5EF4-FFF2-40B4-BE49-F238E27FC236}">
                <a16:creationId xmlns:a16="http://schemas.microsoft.com/office/drawing/2014/main" id="{6AFEDD1F-B02B-1F49-9A3F-74769CAA9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8" r="-2" b="-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55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nature, extérieur, crépuscule, nuageux&#10;&#10;Description générée automatiquement">
            <a:extLst>
              <a:ext uri="{FF2B5EF4-FFF2-40B4-BE49-F238E27FC236}">
                <a16:creationId xmlns:a16="http://schemas.microsoft.com/office/drawing/2014/main" id="{038A6D0B-D3CE-D14A-9F28-A2456985A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71" r="4071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72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insecte&#10;&#10;Description générée automatiquement">
            <a:extLst>
              <a:ext uri="{FF2B5EF4-FFF2-40B4-BE49-F238E27FC236}">
                <a16:creationId xmlns:a16="http://schemas.microsoft.com/office/drawing/2014/main" id="{78DC13A5-0818-C049-BAD1-1C83C6A25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04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eau, fond marin&#10;&#10;Description générée automatiquement">
            <a:extLst>
              <a:ext uri="{FF2B5EF4-FFF2-40B4-BE49-F238E27FC236}">
                <a16:creationId xmlns:a16="http://schemas.microsoft.com/office/drawing/2014/main" id="{6212C685-93AE-DE4F-89D2-C051EDF75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98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09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bateau, eau, extérieur, ciel&#10;&#10;Description générée automatiquement">
            <a:extLst>
              <a:ext uri="{FF2B5EF4-FFF2-40B4-BE49-F238E27FC236}">
                <a16:creationId xmlns:a16="http://schemas.microsoft.com/office/drawing/2014/main" id="{58AF9F49-1E59-F743-8955-0C01D7261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21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arbre, mammifère, extérieur, primate&#10;&#10;Description générée automatiquement">
            <a:extLst>
              <a:ext uri="{FF2B5EF4-FFF2-40B4-BE49-F238E27FC236}">
                <a16:creationId xmlns:a16="http://schemas.microsoft.com/office/drawing/2014/main" id="{19DCBF56-24AA-9B43-9B31-C9B6CB0CF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0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80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objet d’extérieur, insecte&#10;&#10;Description générée automatiquement">
            <a:extLst>
              <a:ext uri="{FF2B5EF4-FFF2-40B4-BE49-F238E27FC236}">
                <a16:creationId xmlns:a16="http://schemas.microsoft.com/office/drawing/2014/main" id="{4D3D6A25-C8BA-434B-9C88-B3D037336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" r="956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69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sombre&#10;&#10;Description générée automatiquement">
            <a:extLst>
              <a:ext uri="{FF2B5EF4-FFF2-40B4-BE49-F238E27FC236}">
                <a16:creationId xmlns:a16="http://schemas.microsoft.com/office/drawing/2014/main" id="{A29BD388-CBDB-4342-A97B-7942C9818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8" r="-2" b="-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99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champignon, très coloré&#10;&#10;Description générée automatiquement">
            <a:extLst>
              <a:ext uri="{FF2B5EF4-FFF2-40B4-BE49-F238E27FC236}">
                <a16:creationId xmlns:a16="http://schemas.microsoft.com/office/drawing/2014/main" id="{B4401F9A-B0B2-9F4A-A262-E8A140117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78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0B1DEA-BEA4-3044-87A8-20B7BDC30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7" r="-1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05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herbe, arbre, extérieur, vert&#10;&#10;Description générée automatiquement">
            <a:extLst>
              <a:ext uri="{FF2B5EF4-FFF2-40B4-BE49-F238E27FC236}">
                <a16:creationId xmlns:a16="http://schemas.microsoft.com/office/drawing/2014/main" id="{BCF1BDD9-DB65-3546-92E3-E3DA62E72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7" r="12888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35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nature, ciel, eau, montagne&#10;&#10;Description générée automatiquement">
            <a:extLst>
              <a:ext uri="{FF2B5EF4-FFF2-40B4-BE49-F238E27FC236}">
                <a16:creationId xmlns:a16="http://schemas.microsoft.com/office/drawing/2014/main" id="{C59C05BC-2EB4-2840-9E83-52E131486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3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51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arbre, oiseau, extérieur, assis&#10;&#10;Description générée automatiquement">
            <a:extLst>
              <a:ext uri="{FF2B5EF4-FFF2-40B4-BE49-F238E27FC236}">
                <a16:creationId xmlns:a16="http://schemas.microsoft.com/office/drawing/2014/main" id="{B5DF92FE-64CB-764E-A981-8F84F5783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52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crépuscule, ciel, extérieur, plage&#10;&#10;Description générée automatiquement">
            <a:extLst>
              <a:ext uri="{FF2B5EF4-FFF2-40B4-BE49-F238E27FC236}">
                <a16:creationId xmlns:a16="http://schemas.microsoft.com/office/drawing/2014/main" id="{EAA9E2CC-FE80-7742-B681-E3FA4C2B8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6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24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arbre, herbe, extérieur, plante&#10;&#10;Description générée automatiquement">
            <a:extLst>
              <a:ext uri="{FF2B5EF4-FFF2-40B4-BE49-F238E27FC236}">
                <a16:creationId xmlns:a16="http://schemas.microsoft.com/office/drawing/2014/main" id="{9F48F8AA-7F5B-0942-9599-B7BB3CE92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89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ersonne, main&#10;&#10;Description générée automatiquement">
            <a:extLst>
              <a:ext uri="{FF2B5EF4-FFF2-40B4-BE49-F238E27FC236}">
                <a16:creationId xmlns:a16="http://schemas.microsoft.com/office/drawing/2014/main" id="{86D7BE69-4D0C-F449-A88C-0103E7D8B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02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mammifère, primate&#10;&#10;Description générée automatiquement">
            <a:extLst>
              <a:ext uri="{FF2B5EF4-FFF2-40B4-BE49-F238E27FC236}">
                <a16:creationId xmlns:a16="http://schemas.microsoft.com/office/drawing/2014/main" id="{33EE45B4-D63E-874D-BEB6-878A937F4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1" r="19954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55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nature, ciel nocturne, nuit, objet d’extérieur&#10;&#10;Description générée automatiquement">
            <a:extLst>
              <a:ext uri="{FF2B5EF4-FFF2-40B4-BE49-F238E27FC236}">
                <a16:creationId xmlns:a16="http://schemas.microsoft.com/office/drawing/2014/main" id="{34CD4988-9C42-8343-9F6E-6C7CECF70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74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ciel, extérieur, nuages, nature&#10;&#10;Description générée automatiquement">
            <a:extLst>
              <a:ext uri="{FF2B5EF4-FFF2-40B4-BE49-F238E27FC236}">
                <a16:creationId xmlns:a16="http://schemas.microsoft.com/office/drawing/2014/main" id="{07CFB0E9-6EC7-5B41-A08C-054B5B757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66" r="1368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65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bleu, ciel nocturne&#10;&#10;Description générée automatiquement">
            <a:extLst>
              <a:ext uri="{FF2B5EF4-FFF2-40B4-BE49-F238E27FC236}">
                <a16:creationId xmlns:a16="http://schemas.microsoft.com/office/drawing/2014/main" id="{8479048A-E633-1D45-BD5D-2EB89D69A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35" r="-1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ciel, extérieur, montagne, nature&#10;&#10;Description générée automatiquement">
            <a:extLst>
              <a:ext uri="{FF2B5EF4-FFF2-40B4-BE49-F238E27FC236}">
                <a16:creationId xmlns:a16="http://schemas.microsoft.com/office/drawing/2014/main" id="{224F036A-3437-7F4B-ACF5-F31CFC134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34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22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extérieur, roche, montagne, nature&#10;&#10;Description générée automatiquement">
            <a:extLst>
              <a:ext uri="{FF2B5EF4-FFF2-40B4-BE49-F238E27FC236}">
                <a16:creationId xmlns:a16="http://schemas.microsoft.com/office/drawing/2014/main" id="{F6E31BEA-8728-964D-A0F3-A3E0461B9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69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extérieur, ciel, eau, lac&#10;&#10;Description générée automatiquement">
            <a:extLst>
              <a:ext uri="{FF2B5EF4-FFF2-40B4-BE49-F238E27FC236}">
                <a16:creationId xmlns:a16="http://schemas.microsoft.com/office/drawing/2014/main" id="{EC07FD9C-F236-A340-9FB6-0D4E29AD8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4" r="1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594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0</Words>
  <Application>Microsoft Macintosh PowerPoint</Application>
  <PresentationFormat>Format A4 (210 x 297 mm)</PresentationFormat>
  <Paragraphs>0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Bohnenblust-Pidoux</dc:creator>
  <cp:lastModifiedBy>Laurence Bohnenblust-Pidoux</cp:lastModifiedBy>
  <cp:revision>1</cp:revision>
  <dcterms:created xsi:type="dcterms:W3CDTF">2021-08-13T07:32:08Z</dcterms:created>
  <dcterms:modified xsi:type="dcterms:W3CDTF">2021-08-13T07:47:27Z</dcterms:modified>
</cp:coreProperties>
</file>