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5" r:id="rId5"/>
    <p:sldId id="259" r:id="rId6"/>
    <p:sldId id="274" r:id="rId7"/>
    <p:sldId id="261" r:id="rId8"/>
    <p:sldId id="276" r:id="rId9"/>
    <p:sldId id="262" r:id="rId10"/>
    <p:sldId id="263" r:id="rId11"/>
    <p:sldId id="264" r:id="rId12"/>
    <p:sldId id="277" r:id="rId13"/>
    <p:sldId id="265" r:id="rId14"/>
    <p:sldId id="266" r:id="rId15"/>
    <p:sldId id="267" r:id="rId16"/>
    <p:sldId id="278" r:id="rId17"/>
    <p:sldId id="268" r:id="rId18"/>
    <p:sldId id="260" r:id="rId19"/>
    <p:sldId id="270" r:id="rId20"/>
    <p:sldId id="279" r:id="rId21"/>
    <p:sldId id="271" r:id="rId22"/>
    <p:sldId id="272" r:id="rId23"/>
    <p:sldId id="273" r:id="rId24"/>
    <p:sldId id="280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0112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0980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0309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6292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5238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6174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3030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349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330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2632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1458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A3C49-51EC-EA49-9858-7069DB0DB21B}" type="datetimeFigureOut">
              <a:rPr lang="fr-CH" smtClean="0"/>
              <a:t>13.08.21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4034-A714-EA4D-BAA3-DBF01300337A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4745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Image 4" descr="Une image contenant montagne, extérieur, ciel, vallée&#10;&#10;Description générée automatiquement">
            <a:extLst>
              <a:ext uri="{FF2B5EF4-FFF2-40B4-BE49-F238E27FC236}">
                <a16:creationId xmlns:a16="http://schemas.microsoft.com/office/drawing/2014/main" id="{CE15AD18-D7B3-F342-B266-3EF61A13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AE3A70-383F-2F4A-AA90-3DAD4467C06B}"/>
              </a:ext>
            </a:extLst>
          </p:cNvPr>
          <p:cNvSpPr/>
          <p:nvPr/>
        </p:nvSpPr>
        <p:spPr>
          <a:xfrm>
            <a:off x="6460381" y="178415"/>
            <a:ext cx="3088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Montagne</a:t>
            </a:r>
          </a:p>
        </p:txBody>
      </p:sp>
    </p:spTree>
    <p:extLst>
      <p:ext uri="{BB962C8B-B14F-4D97-AF65-F5344CB8AC3E}">
        <p14:creationId xmlns:p14="http://schemas.microsoft.com/office/powerpoint/2010/main" val="59926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Une image contenant herbe, extérieur, terrain&#10;&#10;Description générée automatiquement">
            <a:extLst>
              <a:ext uri="{FF2B5EF4-FFF2-40B4-BE49-F238E27FC236}">
                <a16:creationId xmlns:a16="http://schemas.microsoft.com/office/drawing/2014/main" id="{D3993CEF-A297-8142-933F-0B411AF8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0"/>
          <a:stretch/>
        </p:blipFill>
        <p:spPr>
          <a:xfrm>
            <a:off x="1104096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A104A-9157-634D-A7FE-0B82F0091CF7}"/>
              </a:ext>
            </a:extLst>
          </p:cNvPr>
          <p:cNvSpPr/>
          <p:nvPr/>
        </p:nvSpPr>
        <p:spPr>
          <a:xfrm>
            <a:off x="-80010" y="0"/>
            <a:ext cx="2023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au jardin</a:t>
            </a:r>
          </a:p>
        </p:txBody>
      </p:sp>
    </p:spTree>
    <p:extLst>
      <p:ext uri="{BB962C8B-B14F-4D97-AF65-F5344CB8AC3E}">
        <p14:creationId xmlns:p14="http://schemas.microsoft.com/office/powerpoint/2010/main" val="244965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A05647-24DC-6843-8BCD-1EAB879C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" y="-116155"/>
            <a:ext cx="7378700" cy="73014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C5693A-9BDA-1C43-9727-ED5AD32F2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67"/>
          <a:stretch/>
        </p:blipFill>
        <p:spPr>
          <a:xfrm>
            <a:off x="4469130" y="4758538"/>
            <a:ext cx="5436870" cy="11393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6BE484-0C33-0647-8854-77FABCFA80CD}"/>
              </a:ext>
            </a:extLst>
          </p:cNvPr>
          <p:cNvSpPr/>
          <p:nvPr/>
        </p:nvSpPr>
        <p:spPr>
          <a:xfrm>
            <a:off x="7550150" y="131852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15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quelque chose que j’aimerai qui grandisse et quelque chose qu’il serait bon qu’il diminue dans ma vie 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 élément qui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donne du fruit dans ma vie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8575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6" name="Graphique 5" descr="Pousse de graine avec un remplissage uni">
            <a:extLst>
              <a:ext uri="{FF2B5EF4-FFF2-40B4-BE49-F238E27FC236}">
                <a16:creationId xmlns:a16="http://schemas.microsoft.com/office/drawing/2014/main" id="{4C918210-C6E6-D34B-B6B0-ED28897FE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98420"/>
            <a:ext cx="2446020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1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extérieur, ciel, eau, lac&#10;&#10;Description générée automatiquement">
            <a:extLst>
              <a:ext uri="{FF2B5EF4-FFF2-40B4-BE49-F238E27FC236}">
                <a16:creationId xmlns:a16="http://schemas.microsoft.com/office/drawing/2014/main" id="{130E8EC1-7626-6744-B24F-CE3E83DED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" r="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1C9206-505E-794B-94EF-1F96B1D67D47}"/>
              </a:ext>
            </a:extLst>
          </p:cNvPr>
          <p:cNvSpPr/>
          <p:nvPr/>
        </p:nvSpPr>
        <p:spPr>
          <a:xfrm>
            <a:off x="6178021" y="132695"/>
            <a:ext cx="3242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Rivière-Lac</a:t>
            </a:r>
          </a:p>
        </p:txBody>
      </p:sp>
    </p:spTree>
    <p:extLst>
      <p:ext uri="{BB962C8B-B14F-4D97-AF65-F5344CB8AC3E}">
        <p14:creationId xmlns:p14="http://schemas.microsoft.com/office/powerpoint/2010/main" val="364309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Une image contenant herbe, ciel, extérieur, eau&#10;&#10;Description générée automatiquement">
            <a:extLst>
              <a:ext uri="{FF2B5EF4-FFF2-40B4-BE49-F238E27FC236}">
                <a16:creationId xmlns:a16="http://schemas.microsoft.com/office/drawing/2014/main" id="{8AE92C2E-1F13-2D40-98AB-26722E3E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2" r="6453"/>
          <a:stretch/>
        </p:blipFill>
        <p:spPr>
          <a:xfrm>
            <a:off x="1227689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F91B61-FDB0-FF41-9A62-B1A107F2CFF8}"/>
              </a:ext>
            </a:extLst>
          </p:cNvPr>
          <p:cNvSpPr/>
          <p:nvPr/>
        </p:nvSpPr>
        <p:spPr>
          <a:xfrm>
            <a:off x="-80010" y="0"/>
            <a:ext cx="202311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à un lac, une rivière, 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mer</a:t>
            </a:r>
          </a:p>
        </p:txBody>
      </p:sp>
    </p:spTree>
    <p:extLst>
      <p:ext uri="{BB962C8B-B14F-4D97-AF65-F5344CB8AC3E}">
        <p14:creationId xmlns:p14="http://schemas.microsoft.com/office/powerpoint/2010/main" val="59534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ED0FA7-3A1F-4641-AB03-E1B76769C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00"/>
          <a:stretch/>
        </p:blipFill>
        <p:spPr>
          <a:xfrm>
            <a:off x="5051644" y="4663440"/>
            <a:ext cx="4854356" cy="21945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A97E0A-6C7E-3A48-817C-F9E315E07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66" b="32333"/>
          <a:stretch/>
        </p:blipFill>
        <p:spPr>
          <a:xfrm>
            <a:off x="0" y="0"/>
            <a:ext cx="7713556" cy="56121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4A9B8D-D12C-5B4E-ABA1-3C16404B4CE7}"/>
              </a:ext>
            </a:extLst>
          </p:cNvPr>
          <p:cNvSpPr/>
          <p:nvPr/>
        </p:nvSpPr>
        <p:spPr>
          <a:xfrm>
            <a:off x="7713556" y="0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63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une tempête, une colère, une révolte dans ma vie…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 élément qui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 ressource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7432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6" name="Graphique 5" descr="Scène de crépuscule avec un remplissage uni">
            <a:extLst>
              <a:ext uri="{FF2B5EF4-FFF2-40B4-BE49-F238E27FC236}">
                <a16:creationId xmlns:a16="http://schemas.microsoft.com/office/drawing/2014/main" id="{38D2C854-A6D2-3041-9A08-A448AF064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" y="2487408"/>
            <a:ext cx="2799428" cy="27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extérieur, terrain, chien, mammifère&#10;&#10;Description générée automatiquement">
            <a:extLst>
              <a:ext uri="{FF2B5EF4-FFF2-40B4-BE49-F238E27FC236}">
                <a16:creationId xmlns:a16="http://schemas.microsoft.com/office/drawing/2014/main" id="{60A40FCB-7219-D246-83B2-A6FB77954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" r="1638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B513F-526A-A64F-AE17-8FC11ADE9AB5}"/>
              </a:ext>
            </a:extLst>
          </p:cNvPr>
          <p:cNvSpPr/>
          <p:nvPr/>
        </p:nvSpPr>
        <p:spPr>
          <a:xfrm>
            <a:off x="-1" y="178415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Désert</a:t>
            </a:r>
          </a:p>
        </p:txBody>
      </p:sp>
    </p:spTree>
    <p:extLst>
      <p:ext uri="{BB962C8B-B14F-4D97-AF65-F5344CB8AC3E}">
        <p14:creationId xmlns:p14="http://schemas.microsoft.com/office/powerpoint/2010/main" val="2442059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ciel, montagne, nature&#10;&#10;Description générée automatiquement">
            <a:extLst>
              <a:ext uri="{FF2B5EF4-FFF2-40B4-BE49-F238E27FC236}">
                <a16:creationId xmlns:a16="http://schemas.microsoft.com/office/drawing/2014/main" id="{C2514A7D-0C04-5540-8E48-6ECADFDD1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9"/>
          <a:stretch/>
        </p:blipFill>
        <p:spPr>
          <a:xfrm>
            <a:off x="1273409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F66D85-AE28-664E-A969-423C9F4F9075}"/>
              </a:ext>
            </a:extLst>
          </p:cNvPr>
          <p:cNvSpPr/>
          <p:nvPr/>
        </p:nvSpPr>
        <p:spPr>
          <a:xfrm>
            <a:off x="-80010" y="0"/>
            <a:ext cx="2023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au désert</a:t>
            </a:r>
          </a:p>
        </p:txBody>
      </p:sp>
    </p:spTree>
    <p:extLst>
      <p:ext uri="{BB962C8B-B14F-4D97-AF65-F5344CB8AC3E}">
        <p14:creationId xmlns:p14="http://schemas.microsoft.com/office/powerpoint/2010/main" val="367066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48307B-AF8D-0D4B-A850-9EDB39CE4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0" b="11500"/>
          <a:stretch/>
        </p:blipFill>
        <p:spPr>
          <a:xfrm>
            <a:off x="0" y="0"/>
            <a:ext cx="6355080" cy="69131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90A195-C0E2-FD47-A97D-9DE67015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872" y="5897880"/>
            <a:ext cx="5557058" cy="9601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C8B87-B948-F149-911A-4AA59AB2DCEB}"/>
              </a:ext>
            </a:extLst>
          </p:cNvPr>
          <p:cNvSpPr/>
          <p:nvPr/>
        </p:nvSpPr>
        <p:spPr>
          <a:xfrm>
            <a:off x="7550150" y="131852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738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 descr="Une image contenant ciel, extérieur, montagne, herbe&#10;&#10;Description générée automatiquement">
            <a:extLst>
              <a:ext uri="{FF2B5EF4-FFF2-40B4-BE49-F238E27FC236}">
                <a16:creationId xmlns:a16="http://schemas.microsoft.com/office/drawing/2014/main" id="{A4A24148-7A86-6B4F-B4AB-806C491DB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9"/>
          <a:stretch/>
        </p:blipFill>
        <p:spPr>
          <a:xfrm>
            <a:off x="1650599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B80787-7BC3-BC4F-8371-9C134F116D5F}"/>
              </a:ext>
            </a:extLst>
          </p:cNvPr>
          <p:cNvSpPr/>
          <p:nvPr/>
        </p:nvSpPr>
        <p:spPr>
          <a:xfrm>
            <a:off x="-80010" y="0"/>
            <a:ext cx="2023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à la montagne</a:t>
            </a:r>
          </a:p>
        </p:txBody>
      </p:sp>
    </p:spTree>
    <p:extLst>
      <p:ext uri="{BB962C8B-B14F-4D97-AF65-F5344CB8AC3E}">
        <p14:creationId xmlns:p14="http://schemas.microsoft.com/office/powerpoint/2010/main" val="2301873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un vide, une solitude, une perte dans ma vie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 élément qui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me rapproche de l’essentiel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7432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6" name="Graphique 5" descr="Scène de désert avec un remplissage uni">
            <a:extLst>
              <a:ext uri="{FF2B5EF4-FFF2-40B4-BE49-F238E27FC236}">
                <a16:creationId xmlns:a16="http://schemas.microsoft.com/office/drawing/2014/main" id="{925A129B-62F2-4C41-9844-0EA2DA3D9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0010" y="2299335"/>
            <a:ext cx="3044190" cy="3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6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herbe, extérieur, ciel, nature&#10;&#10;Description générée automatiquement">
            <a:extLst>
              <a:ext uri="{FF2B5EF4-FFF2-40B4-BE49-F238E27FC236}">
                <a16:creationId xmlns:a16="http://schemas.microsoft.com/office/drawing/2014/main" id="{9B3E2E5F-C163-844D-AEC9-C3D505812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A530DD-5633-7943-9C9F-A07E51891B0A}"/>
              </a:ext>
            </a:extLst>
          </p:cNvPr>
          <p:cNvSpPr/>
          <p:nvPr/>
        </p:nvSpPr>
        <p:spPr>
          <a:xfrm>
            <a:off x="7054871" y="178415"/>
            <a:ext cx="189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Plaine</a:t>
            </a:r>
          </a:p>
        </p:txBody>
      </p:sp>
    </p:spTree>
    <p:extLst>
      <p:ext uri="{BB962C8B-B14F-4D97-AF65-F5344CB8AC3E}">
        <p14:creationId xmlns:p14="http://schemas.microsoft.com/office/powerpoint/2010/main" val="112158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CB2257A1-61C8-D041-8BC3-9E6AABF5E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" r="5498" b="-1"/>
          <a:stretch/>
        </p:blipFill>
        <p:spPr>
          <a:xfrm>
            <a:off x="1239119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D542A-92C2-E44C-B48D-0C252AFADF57}"/>
              </a:ext>
            </a:extLst>
          </p:cNvPr>
          <p:cNvSpPr/>
          <p:nvPr/>
        </p:nvSpPr>
        <p:spPr>
          <a:xfrm>
            <a:off x="-80010" y="0"/>
            <a:ext cx="2023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à la plaine</a:t>
            </a:r>
          </a:p>
        </p:txBody>
      </p:sp>
    </p:spTree>
    <p:extLst>
      <p:ext uri="{BB962C8B-B14F-4D97-AF65-F5344CB8AC3E}">
        <p14:creationId xmlns:p14="http://schemas.microsoft.com/office/powerpoint/2010/main" val="168934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C409AD-DCFD-774E-A93D-677EC22C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7" b="19001"/>
          <a:stretch/>
        </p:blipFill>
        <p:spPr>
          <a:xfrm>
            <a:off x="0" y="0"/>
            <a:ext cx="737370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2B50CB-D910-6547-9B97-B65ABA942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24" t="82667"/>
          <a:stretch/>
        </p:blipFill>
        <p:spPr>
          <a:xfrm>
            <a:off x="7521513" y="4183380"/>
            <a:ext cx="2236678" cy="11887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342FF1-F9B2-264A-9E14-34BF1B2D4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67" r="45130"/>
          <a:stretch/>
        </p:blipFill>
        <p:spPr>
          <a:xfrm>
            <a:off x="7242394" y="5520690"/>
            <a:ext cx="2663606" cy="1188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7456CD-3B0B-F449-8BE4-BAF245287C1E}"/>
              </a:ext>
            </a:extLst>
          </p:cNvPr>
          <p:cNvSpPr/>
          <p:nvPr/>
        </p:nvSpPr>
        <p:spPr>
          <a:xfrm>
            <a:off x="7550150" y="131852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5086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une personne qui me préoccupe, qui ne va pas bien, qui souffre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une personne qui m’aide, me soutient</a:t>
            </a:r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7432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6" name="Graphique 5" descr="Agriculture avec un remplissage uni">
            <a:extLst>
              <a:ext uri="{FF2B5EF4-FFF2-40B4-BE49-F238E27FC236}">
                <a16:creationId xmlns:a16="http://schemas.microsoft.com/office/drawing/2014/main" id="{A20D3785-6401-6B4A-A1FD-E4D8D7DDB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130" y="2747471"/>
            <a:ext cx="2147918" cy="214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3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4148157-C3D7-CE4A-86AE-B1C42904F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60" b="-1340"/>
          <a:stretch/>
        </p:blipFill>
        <p:spPr>
          <a:xfrm>
            <a:off x="5394960" y="5138058"/>
            <a:ext cx="4511040" cy="18723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7F29B5-8B59-DA4B-8BBF-1E663911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650" y="31750"/>
            <a:ext cx="8051800" cy="679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549FFE-645D-ED43-A002-AF5FB306C8FC}"/>
              </a:ext>
            </a:extLst>
          </p:cNvPr>
          <p:cNvSpPr/>
          <p:nvPr/>
        </p:nvSpPr>
        <p:spPr>
          <a:xfrm>
            <a:off x="7550150" y="131852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05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ce qui représente une montagne qui est devant moi que je dois escalader, dépasser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 élément qui élève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 vie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6289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9" name="Graphique 8" descr="Scène de montagnes avec un remplissage uni">
            <a:extLst>
              <a:ext uri="{FF2B5EF4-FFF2-40B4-BE49-F238E27FC236}">
                <a16:creationId xmlns:a16="http://schemas.microsoft.com/office/drawing/2014/main" id="{FB6477B2-FD98-4C42-B11A-1CEE6BEE0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730" y="2529840"/>
            <a:ext cx="2282190" cy="22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arbre, extérieur, plante, jour&#10;&#10;Description générée automatiquement">
            <a:extLst>
              <a:ext uri="{FF2B5EF4-FFF2-40B4-BE49-F238E27FC236}">
                <a16:creationId xmlns:a16="http://schemas.microsoft.com/office/drawing/2014/main" id="{4C5AAD8D-D2AF-7241-B783-1CD71F5FE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5EB269-77E4-A24A-A945-642EF61F96A6}"/>
              </a:ext>
            </a:extLst>
          </p:cNvPr>
          <p:cNvSpPr/>
          <p:nvPr/>
        </p:nvSpPr>
        <p:spPr>
          <a:xfrm>
            <a:off x="1686228" y="5934670"/>
            <a:ext cx="1664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Forêt</a:t>
            </a:r>
          </a:p>
        </p:txBody>
      </p:sp>
    </p:spTree>
    <p:extLst>
      <p:ext uri="{BB962C8B-B14F-4D97-AF65-F5344CB8AC3E}">
        <p14:creationId xmlns:p14="http://schemas.microsoft.com/office/powerpoint/2010/main" val="168981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Une image contenant arbre, herbe, extérieur, plante&#10;&#10;Description générée automatiquement">
            <a:extLst>
              <a:ext uri="{FF2B5EF4-FFF2-40B4-BE49-F238E27FC236}">
                <a16:creationId xmlns:a16="http://schemas.microsoft.com/office/drawing/2014/main" id="{B33780FA-4222-E240-91EB-514CB76A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0"/>
          <a:stretch/>
        </p:blipFill>
        <p:spPr>
          <a:xfrm>
            <a:off x="1284839" y="10"/>
            <a:ext cx="9638431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6E5E4D-D84D-B44D-9EE9-A680B3F7116D}"/>
              </a:ext>
            </a:extLst>
          </p:cNvPr>
          <p:cNvSpPr/>
          <p:nvPr/>
        </p:nvSpPr>
        <p:spPr>
          <a:xfrm>
            <a:off x="-80010" y="0"/>
            <a:ext cx="2023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Prenez un temps pour faire mémoire d’un souvenir lié à la forêt</a:t>
            </a:r>
          </a:p>
        </p:txBody>
      </p:sp>
    </p:spTree>
    <p:extLst>
      <p:ext uri="{BB962C8B-B14F-4D97-AF65-F5344CB8AC3E}">
        <p14:creationId xmlns:p14="http://schemas.microsoft.com/office/powerpoint/2010/main" val="91264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349B97-16FC-254F-839B-2EA5B4AAC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36" t="82667"/>
          <a:stretch/>
        </p:blipFill>
        <p:spPr>
          <a:xfrm>
            <a:off x="8526780" y="0"/>
            <a:ext cx="1299210" cy="11887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413318-F1A3-9E42-8E29-26A5A672E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" y="-179284"/>
            <a:ext cx="7186930" cy="72165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61BA00-D492-2141-A793-F2C921569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67" r="27078"/>
          <a:stretch/>
        </p:blipFill>
        <p:spPr>
          <a:xfrm>
            <a:off x="6366094" y="5669280"/>
            <a:ext cx="3539906" cy="11887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2E0E74-5B3E-DC48-B407-8BE14BB33EF8}"/>
              </a:ext>
            </a:extLst>
          </p:cNvPr>
          <p:cNvSpPr/>
          <p:nvPr/>
        </p:nvSpPr>
        <p:spPr>
          <a:xfrm>
            <a:off x="6921500" y="760502"/>
            <a:ext cx="19703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Lisez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lentement les citations et relisez celle qui vous inspire le plus…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61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F95E5-8FB5-CE47-8494-5C0465F9B7A2}"/>
              </a:ext>
            </a:extLst>
          </p:cNvPr>
          <p:cNvSpPr/>
          <p:nvPr/>
        </p:nvSpPr>
        <p:spPr>
          <a:xfrm>
            <a:off x="-80010" y="0"/>
            <a:ext cx="998601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 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dépose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devant Dieu quelque chose qui m’effraie, dont j’ai peur dans ma vie</a:t>
            </a: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  <a:p>
            <a:pPr algn="ctr"/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respire</a:t>
            </a: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remercie Dieu pour un élément qui m’enracine</a:t>
            </a:r>
            <a:endParaRPr lang="fr-F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</a:p>
        </p:txBody>
      </p:sp>
      <p:pic>
        <p:nvPicPr>
          <p:cNvPr id="4" name="Graphique 3" descr="Venteux avec un remplissage uni">
            <a:extLst>
              <a:ext uri="{FF2B5EF4-FFF2-40B4-BE49-F238E27FC236}">
                <a16:creationId xmlns:a16="http://schemas.microsoft.com/office/drawing/2014/main" id="{11FEB1DB-6D8F-3049-85CA-67186950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760" y="274320"/>
            <a:ext cx="1554480" cy="1554480"/>
          </a:xfrm>
          <a:prstGeom prst="rect">
            <a:avLst/>
          </a:prstGeom>
        </p:spPr>
      </p:pic>
      <p:pic>
        <p:nvPicPr>
          <p:cNvPr id="5" name="Graphique 4" descr="Venteux avec un remplissage uni">
            <a:extLst>
              <a:ext uri="{FF2B5EF4-FFF2-40B4-BE49-F238E27FC236}">
                <a16:creationId xmlns:a16="http://schemas.microsoft.com/office/drawing/2014/main" id="{D3295605-FB19-8849-9BC6-BBE556F5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821430"/>
            <a:ext cx="1554480" cy="1554480"/>
          </a:xfrm>
          <a:prstGeom prst="rect">
            <a:avLst/>
          </a:prstGeom>
        </p:spPr>
      </p:pic>
      <p:pic>
        <p:nvPicPr>
          <p:cNvPr id="6" name="Graphique 5" descr="Scène de forêt avec un remplissage uni">
            <a:extLst>
              <a:ext uri="{FF2B5EF4-FFF2-40B4-BE49-F238E27FC236}">
                <a16:creationId xmlns:a16="http://schemas.microsoft.com/office/drawing/2014/main" id="{DABD2B58-A31D-F240-B32B-3A74A02AE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720" y="2686050"/>
            <a:ext cx="249174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extérieur, plante, pierre&#10;&#10;Description générée automatiquement">
            <a:extLst>
              <a:ext uri="{FF2B5EF4-FFF2-40B4-BE49-F238E27FC236}">
                <a16:creationId xmlns:a16="http://schemas.microsoft.com/office/drawing/2014/main" id="{E43B5C7D-EAFE-1C4C-9DE7-BDF2C7F5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r="1425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5FFFC-FFDA-AF49-95A2-94451E757963}"/>
              </a:ext>
            </a:extLst>
          </p:cNvPr>
          <p:cNvSpPr/>
          <p:nvPr/>
        </p:nvSpPr>
        <p:spPr>
          <a:xfrm>
            <a:off x="4287527" y="5059025"/>
            <a:ext cx="1856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Jardin</a:t>
            </a:r>
          </a:p>
        </p:txBody>
      </p:sp>
    </p:spTree>
    <p:extLst>
      <p:ext uri="{BB962C8B-B14F-4D97-AF65-F5344CB8AC3E}">
        <p14:creationId xmlns:p14="http://schemas.microsoft.com/office/powerpoint/2010/main" val="25590364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363</Words>
  <Application>Microsoft Macintosh PowerPoint</Application>
  <PresentationFormat>Format A4 (210 x 297 mm)</PresentationFormat>
  <Paragraphs>89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Bohnenblust-Pidoux</dc:creator>
  <cp:lastModifiedBy>Laurence Bohnenblust-Pidoux</cp:lastModifiedBy>
  <cp:revision>2</cp:revision>
  <dcterms:created xsi:type="dcterms:W3CDTF">2021-08-13T07:53:11Z</dcterms:created>
  <dcterms:modified xsi:type="dcterms:W3CDTF">2021-08-13T08:40:57Z</dcterms:modified>
</cp:coreProperties>
</file>