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78" r:id="rId2"/>
    <p:sldId id="257" r:id="rId3"/>
    <p:sldId id="283" r:id="rId4"/>
    <p:sldId id="282" r:id="rId5"/>
    <p:sldId id="284" r:id="rId6"/>
    <p:sldId id="285" r:id="rId7"/>
    <p:sldId id="279" r:id="rId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44BF4-2FA8-41FB-9936-94B3F09ADAD1}" type="datetimeFigureOut">
              <a:rPr lang="fr-FR" smtClean="0"/>
              <a:t>27/09/2021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4B284-4D9F-4A12-BCEA-DEA8A760AF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34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0FF1-64B4-4A83-8C99-66F989E54DE8}" type="datetime1">
              <a:rPr lang="fr-FR" smtClean="0"/>
              <a:t>27/09/2021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Point KT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CE90-C6B7-4C85-A765-42088233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52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C3A9-F5C2-47C9-9225-2621673294EA}" type="datetime1">
              <a:rPr lang="fr-FR" smtClean="0"/>
              <a:t>27/09/2021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Point KT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CE90-C6B7-4C85-A765-42088233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99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1E61-C5CB-4C5E-81A2-A5529AA7D57C}" type="datetime1">
              <a:rPr lang="fr-FR" smtClean="0"/>
              <a:t>27/09/2021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Point KT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CE90-C6B7-4C85-A765-42088233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04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39CD-C9EB-4BD3-ACB3-95371988CF8A}" type="datetime1">
              <a:rPr lang="fr-FR" smtClean="0"/>
              <a:t>27/09/2021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Point KT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CE90-C6B7-4C85-A765-42088233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85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100E-E2DA-49A9-B549-947205DE38C3}" type="datetime1">
              <a:rPr lang="fr-FR" smtClean="0"/>
              <a:t>27/09/2021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Point KT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CE90-C6B7-4C85-A765-42088233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4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FF51-FEF8-4BC8-8B91-36BDCDEBCE6E}" type="datetime1">
              <a:rPr lang="fr-FR" smtClean="0"/>
              <a:t>27/09/2021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Point KT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CE90-C6B7-4C85-A765-42088233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27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CBA3-648D-4B54-B15D-9A722FDE5008}" type="datetime1">
              <a:rPr lang="fr-FR" smtClean="0"/>
              <a:t>27/09/2021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Point KT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CE90-C6B7-4C85-A765-42088233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12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34BD-7876-4DC1-ABAB-6CD013164A30}" type="datetime1">
              <a:rPr lang="fr-FR" smtClean="0"/>
              <a:t>27/09/2021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Point KT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CE90-C6B7-4C85-A765-42088233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65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A5CB4-C7FB-4E82-825F-8CA5DB274403}" type="datetime1">
              <a:rPr lang="fr-FR" smtClean="0"/>
              <a:t>27/09/2021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Point KT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CE90-C6B7-4C85-A765-42088233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38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230B-43EA-4625-9535-C992AF4A1B6A}" type="datetime1">
              <a:rPr lang="fr-FR" smtClean="0"/>
              <a:t>27/09/2021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Point KT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CE90-C6B7-4C85-A765-42088233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23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6479-C437-493A-BD50-5934A8AE81A1}" type="datetime1">
              <a:rPr lang="fr-FR" smtClean="0"/>
              <a:t>27/09/2021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Point KT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CE90-C6B7-4C85-A765-42088233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8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13B5D-687A-40EA-AFDF-2963EC20D42C}" type="datetime1">
              <a:rPr lang="fr-FR" smtClean="0"/>
              <a:t>27/09/2021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Point KT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1CE90-C6B7-4C85-A765-42088233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87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FE44ABD-6434-4E92-8239-C734CFF465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" r="-2" b="-2"/>
          <a:stretch/>
        </p:blipFill>
        <p:spPr>
          <a:xfrm rot="5400000">
            <a:off x="1464732" y="-901700"/>
            <a:ext cx="6214534" cy="8661401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DF0729-85E7-4E93-9AAE-2FDE97E6A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1539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Point KT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03322F7-BD5C-43F4-B977-97DFFF1C3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1539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3F1CE90-C6B7-4C85-A765-420882338FB3}" type="slidenum">
              <a:rPr lang="en-US">
                <a:solidFill>
                  <a:schemeClr val="tx1">
                    <a:tint val="75000"/>
                    <a:alpha val="80000"/>
                  </a:schemeClr>
                </a:solidFill>
              </a:rPr>
              <a:pPr defTabSz="914400">
                <a:spcAft>
                  <a:spcPts val="600"/>
                </a:spcAft>
              </a:pPr>
              <a:t>1</a:t>
            </a:fld>
            <a:endParaRPr lang="en-US">
              <a:solidFill>
                <a:schemeClr val="tx1">
                  <a:tint val="75000"/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7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0541" y="181576"/>
            <a:ext cx="886772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86D029B-1B5C-4C59-A861-DFC9D1C4F9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" r="-2" b="108"/>
          <a:stretch/>
        </p:blipFill>
        <p:spPr>
          <a:xfrm rot="5400000">
            <a:off x="1319703" y="-1001092"/>
            <a:ext cx="6499784" cy="8867728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AAB672-23EE-4E3C-B9B6-041775057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687" y="-480091"/>
            <a:ext cx="7623913" cy="2588458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endParaRPr lang="fr-FR" sz="900" dirty="0">
              <a:solidFill>
                <a:srgbClr val="FFFFFF"/>
              </a:solidFill>
              <a:latin typeface="Cooper Black" panose="0208090404030B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fr-FR" sz="900" dirty="0">
              <a:solidFill>
                <a:srgbClr val="FFFFFF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fr-FR" sz="900" dirty="0">
              <a:solidFill>
                <a:srgbClr val="FFFFFF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fr-FR" sz="900" dirty="0">
              <a:solidFill>
                <a:srgbClr val="FFFFFF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fr-FR" sz="2000" b="1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Jésus marche au bord du lac de Galilée</a:t>
            </a:r>
          </a:p>
          <a:p>
            <a:pPr marL="0" indent="0">
              <a:buNone/>
            </a:pPr>
            <a:endParaRPr lang="fr-FR" sz="900" dirty="0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085500-0CD6-4734-A986-289C17B5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>
                <a:solidFill>
                  <a:srgbClr val="FFFFFF"/>
                </a:solidFill>
              </a:rPr>
              <a:t>Point KT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B982E6-3FB6-44CF-AD4F-A74590294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3F1CE90-C6B7-4C85-A765-420882338FB3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45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18588223-413E-4160-AE07-3B314DA97C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" r="1" b="2274"/>
          <a:stretch/>
        </p:blipFill>
        <p:spPr>
          <a:xfrm rot="5400000">
            <a:off x="1143641" y="-1142359"/>
            <a:ext cx="6856718" cy="914400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697A09-9E66-4386-B7BB-65D546FDD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Point KT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927B30-F559-4AB2-9972-2C81C4DA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3F1CE90-C6B7-4C85-A765-420882338FB3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A59CCA6-C0A5-4EEB-9EB3-FB8A95169B32}"/>
              </a:ext>
            </a:extLst>
          </p:cNvPr>
          <p:cNvSpPr txBox="1"/>
          <p:nvPr/>
        </p:nvSpPr>
        <p:spPr>
          <a:xfrm>
            <a:off x="329939" y="379347"/>
            <a:ext cx="30861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voit deux fr</a:t>
            </a:r>
            <a:r>
              <a:rPr lang="fr-FR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ères </a:t>
            </a:r>
            <a:endParaRPr lang="fr-F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772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Espace réservé du contenu 6" descr="Une image contenant matériel, roue&#10;&#10;Description générée automatiquement">
            <a:extLst>
              <a:ext uri="{FF2B5EF4-FFF2-40B4-BE49-F238E27FC236}">
                <a16:creationId xmlns:a16="http://schemas.microsoft.com/office/drawing/2014/main" id="{DAFACCE0-5ADC-469E-A7AA-A99576D7C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2" t="16685" r="19042" b="17368"/>
          <a:stretch/>
        </p:blipFill>
        <p:spPr>
          <a:xfrm rot="5400000">
            <a:off x="1630749" y="-887379"/>
            <a:ext cx="5882502" cy="8632757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409FEE-9046-492A-930D-B1C82EE58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Point KT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C7F22F-F516-4745-B724-4AA990451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3F1CE90-C6B7-4C85-A765-420882338FB3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D7BEED4-0CEC-4A14-8F93-45053DF6EF5F}"/>
              </a:ext>
            </a:extLst>
          </p:cNvPr>
          <p:cNvSpPr txBox="1"/>
          <p:nvPr/>
        </p:nvSpPr>
        <p:spPr>
          <a:xfrm>
            <a:off x="628650" y="320511"/>
            <a:ext cx="8147705" cy="39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Simon (qu’on appelle Pierre) e</a:t>
            </a:r>
            <a:r>
              <a:rPr lang="fr-FR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André, son frère</a:t>
            </a:r>
            <a:endParaRPr lang="fr-FR" sz="2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344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4BC9DDA3-A524-41E5-89B5-18237024B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5" r="1" b="2195"/>
          <a:stretch/>
        </p:blipFill>
        <p:spPr>
          <a:xfrm rot="5400000">
            <a:off x="1143641" y="-1142359"/>
            <a:ext cx="6856718" cy="914400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FD65188-9E7D-4784-A35C-E35CE5621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Point KT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D978EB-D5E9-4E20-BB54-0EDD080C8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3F1CE90-C6B7-4C85-A765-420882338FB3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8FE2F3F-31B7-4500-970E-675635D4F2D6}"/>
              </a:ext>
            </a:extLst>
          </p:cNvPr>
          <p:cNvSpPr txBox="1"/>
          <p:nvPr/>
        </p:nvSpPr>
        <p:spPr>
          <a:xfrm>
            <a:off x="197963" y="216816"/>
            <a:ext cx="8832915" cy="801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 sont des pêcheurs, i</a:t>
            </a:r>
            <a:r>
              <a:rPr lang="fr-FR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ls sont en train de jeter un filet dans le lac</a:t>
            </a:r>
            <a:endParaRPr lang="fr-F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8450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Espace réservé du contenu 6" descr="Une image contenant texte, objets métalliques, matériel&#10;&#10;Description générée automatiquement">
            <a:extLst>
              <a:ext uri="{FF2B5EF4-FFF2-40B4-BE49-F238E27FC236}">
                <a16:creationId xmlns:a16="http://schemas.microsoft.com/office/drawing/2014/main" id="{6240EE18-5033-49E4-9961-B0B09C7FA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9" r="1" b="1"/>
          <a:stretch/>
        </p:blipFill>
        <p:spPr>
          <a:xfrm rot="5400000">
            <a:off x="1143641" y="-1142359"/>
            <a:ext cx="6856718" cy="914400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6DFE60-6B8E-40D6-9289-205FFD2E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Point KT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78B013-721B-4440-A97F-CE2C32A2F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3F1CE90-C6B7-4C85-A765-420882338FB3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5D40968-7222-4F6F-99D3-819DED21CFD7}"/>
              </a:ext>
            </a:extLst>
          </p:cNvPr>
          <p:cNvSpPr txBox="1"/>
          <p:nvPr/>
        </p:nvSpPr>
        <p:spPr>
          <a:xfrm>
            <a:off x="405353" y="216816"/>
            <a:ext cx="4166647" cy="2096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Jésus leur dit :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 </a:t>
            </a:r>
            <a:r>
              <a:rPr lang="fr-FR" sz="20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Venez avec moi,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je ferai de vous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 pêcheurs d’hommes </a:t>
            </a:r>
            <a:r>
              <a:rPr lang="fr-FR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fr-FR" sz="2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2874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C95EFB83-CC65-4780-84E6-1B8EB0CA9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" r="1" b="4192"/>
          <a:stretch/>
        </p:blipFill>
        <p:spPr>
          <a:xfrm rot="5400000">
            <a:off x="1143641" y="-1142359"/>
            <a:ext cx="6856718" cy="914400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93E6758-A54E-42E7-87F7-EFADFCAC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Point KT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7143DA-E2AE-45E4-97B5-B32C1619B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3F1CE90-C6B7-4C85-A765-420882338FB3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B1F4B65-D021-4BFD-B6B1-DF4050FC8457}"/>
              </a:ext>
            </a:extLst>
          </p:cNvPr>
          <p:cNvSpPr txBox="1"/>
          <p:nvPr/>
        </p:nvSpPr>
        <p:spPr>
          <a:xfrm>
            <a:off x="150829" y="713980"/>
            <a:ext cx="7758260" cy="801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Aussitôt, i</a:t>
            </a:r>
            <a:r>
              <a:rPr lang="fr-FR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ls laissent leurs filets et ils suivent Jésus</a:t>
            </a:r>
            <a:endParaRPr lang="fr-F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0688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88</Words>
  <Application>Microsoft Office PowerPoint</Application>
  <PresentationFormat>Affichage à l'écran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Cooper Black</vt:lpstr>
      <vt:lpstr>Tahoma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Laurence Gangloff</dc:creator>
  <cp:lastModifiedBy>Laurence Gangloff</cp:lastModifiedBy>
  <cp:revision>7</cp:revision>
  <cp:lastPrinted>2021-09-27T10:33:50Z</cp:lastPrinted>
  <dcterms:created xsi:type="dcterms:W3CDTF">2021-09-16T07:34:48Z</dcterms:created>
  <dcterms:modified xsi:type="dcterms:W3CDTF">2021-09-27T11:55:27Z</dcterms:modified>
</cp:coreProperties>
</file>