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4"/>
    <p:restoredTop sz="93557"/>
  </p:normalViewPr>
  <p:slideViewPr>
    <p:cSldViewPr snapToGrid="0" snapToObjects="1">
      <p:cViewPr varScale="1">
        <p:scale>
          <a:sx n="83" d="100"/>
          <a:sy n="83" d="100"/>
        </p:scale>
        <p:origin x="240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6FED4-45D2-6141-B839-57236FFB6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3792BA6-C0B9-5B45-9EB3-F70167C47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8A177B-0D8A-A146-A33D-1891EAF63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5BE353-4F83-C442-B653-105B5C53A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725F83-E5C0-6B4B-8842-AE34E879C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160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72F7EC-6674-F547-9C2A-00A427AF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F63F34-F5F0-A54E-A587-E0B4C8806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3F334E-4D00-6F4B-91C5-F1B20D1E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9A3A23-70F0-6140-9975-CECE8D01E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04C0B0-E374-804F-AACA-750416FF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6503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79E0A05-D2E0-7F4F-AFA3-E16B5A3F1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BC08A5-9A82-814B-89DC-9AFE5D641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367393-7FAD-A54E-B32A-A80B0D46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1ED24A-37B2-0E4A-A9D2-3D0F2B18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FFEED3-C51E-6E42-A504-BF03770D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9103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FBE75-2C3B-3140-87BA-41225FD7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98C6AC-3B52-D441-A33E-11D55BF32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5D502A-32AC-3E4E-AC1D-5652ABF7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98345D-1AD3-2E49-A3A1-DEBF3B6A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C7AC5C-DB05-D440-B0DD-7C9D6040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3081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57D30F-93C2-4C43-BEAF-B9E9C377B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9323BD-067F-F34F-931A-85595D19A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FCE238-6E02-804C-AC88-5558336F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239232-16F6-2B49-9778-61205A515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9A6777-7EF7-2B47-94CF-8B4BD00D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8912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5632DF-FBAA-894C-96EE-DC2E6F14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105A08-AB5E-A24C-B44C-14C12495B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D33E16-EE91-984D-A088-0B47E74AA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B5C5B1-5FAC-BE49-AFB8-44B24BAEC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01428F-8516-164E-851A-D4DB155E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4182EF-2FD0-E545-ACCC-01044D22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270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40E7F-C03E-5742-B097-3646F407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813DC2-1AFA-8A44-AC00-17E226752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7F1B98-253D-1B45-91F3-B5720FF6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78C28C-80CB-934E-ACA6-DEF84ABC0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FF4BEC-C438-E74E-8803-BDFD61912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9C70FA9-89B1-C145-A23F-0DBD4991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086D4DD-9F7C-B94E-BBF5-C3FF36891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FD95F7-2E0F-8B42-B931-CE9FF3BA1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6320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5ACBB4-6B5D-8E4B-97AF-B95A5B3D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99EC51-7F48-9D4D-8603-DB5FE7FC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A02F8C-E294-6543-AA10-0484691C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E6E722-30BA-964F-9777-E4ACAF26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121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15CAE1B-BF29-2C44-A4E6-B5F92125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7B3660-2CCE-DC40-9929-6E6E107D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9657BF-EB85-EC42-999E-E2C82EEB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8534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637190-DE80-BE42-91FE-93561AF9A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4EC913-7AEA-0F48-A0F8-E90C0EED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8022EF-FD32-754D-88E3-32AD63267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2FB421-3FDF-374C-B639-19B2A299E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5611A6-AD8F-7744-B047-7D5BBE6F1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81738E-5926-4548-975A-0855C90D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2409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C91443-8751-114B-A531-D9B34726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8BD7E91-62AE-594D-8C94-5A31416F0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9B34AA-41DD-224D-B85E-E749F2529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8DD60-B0DC-DE4E-90AC-B1591FC1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855D0B-A21D-9643-93D1-36821D98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72378A-AB82-CB41-8835-8E3ABCEE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3171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A67D748-477F-8F42-B93F-DD0FB902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E31864-31D2-4548-A4DE-5DB371728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3A38EF-5D8E-E74E-8407-88C3C6921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BB619-CFA7-0643-8F4D-FBD8B31ACC04}" type="datetimeFigureOut">
              <a:rPr lang="fr-CH" smtClean="0"/>
              <a:t>01.11.21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6E7973-D74B-D94C-AA58-DD130D4D0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FD8C3D-822E-2A41-89AC-AFADF4CED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56CD8-44C2-0D49-82B7-4C29994B373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6500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extérieur, herbe, plante, bois&#10;&#10;Description générée automatiquement">
            <a:extLst>
              <a:ext uri="{FF2B5EF4-FFF2-40B4-BE49-F238E27FC236}">
                <a16:creationId xmlns:a16="http://schemas.microsoft.com/office/drawing/2014/main" id="{9E1E8105-358E-AA4A-AE81-1C9A279B9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3610" cy="93252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C1762F-FE0B-AD46-8E85-AC2738536D8A}"/>
              </a:ext>
            </a:extLst>
          </p:cNvPr>
          <p:cNvSpPr/>
          <p:nvPr/>
        </p:nvSpPr>
        <p:spPr>
          <a:xfrm>
            <a:off x="-452564" y="3950148"/>
            <a:ext cx="1309712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 Un arbre pour les gouverner tous » </a:t>
            </a:r>
          </a:p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raconte la fourmi</a:t>
            </a:r>
          </a:p>
          <a:p>
            <a:pPr algn="ctr"/>
            <a:r>
              <a:rPr lang="fr-FR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D’après le livre des Juges 9, 8-15</a:t>
            </a:r>
            <a:endParaRPr lang="fr-FR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838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lante&#10;&#10;Description générée automatiquement">
            <a:extLst>
              <a:ext uri="{FF2B5EF4-FFF2-40B4-BE49-F238E27FC236}">
                <a16:creationId xmlns:a16="http://schemas.microsoft.com/office/drawing/2014/main" id="{B4980412-4484-1D43-935F-B5D5500EF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57" b="10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11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arbre, extérieur, ciel, montagne&#10;&#10;Description générée automatiquement">
            <a:extLst>
              <a:ext uri="{FF2B5EF4-FFF2-40B4-BE49-F238E27FC236}">
                <a16:creationId xmlns:a16="http://schemas.microsoft.com/office/drawing/2014/main" id="{57E9B42B-10DC-CA4E-A949-C72B7A681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8" b="84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68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légume, olive, vert&#10;&#10;Description générée automatiquement">
            <a:extLst>
              <a:ext uri="{FF2B5EF4-FFF2-40B4-BE49-F238E27FC236}">
                <a16:creationId xmlns:a16="http://schemas.microsoft.com/office/drawing/2014/main" id="{52ACADE1-DE16-CA44-A038-58AC01916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23" b="39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extérieur, terrain, herbe, roche&#10;&#10;Description générée automatiquement">
            <a:extLst>
              <a:ext uri="{FF2B5EF4-FFF2-40B4-BE49-F238E27FC236}">
                <a16:creationId xmlns:a16="http://schemas.microsoft.com/office/drawing/2014/main" id="{3C12688D-CB02-2543-A18A-F362EE223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83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lante, fermer, gros plan&#10;&#10;Description générée automatiquement">
            <a:extLst>
              <a:ext uri="{FF2B5EF4-FFF2-40B4-BE49-F238E27FC236}">
                <a16:creationId xmlns:a16="http://schemas.microsoft.com/office/drawing/2014/main" id="{0F9EF508-4EE5-4644-80BB-4B6545C80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5" b="92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38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488787-B72B-BD46-BD0F-8F72E5E94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4" b="13486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Freeform: Shape 7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7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fruit, extérieur, raisin, plante&#10;&#10;Description générée automatiquement">
            <a:extLst>
              <a:ext uri="{FF2B5EF4-FFF2-40B4-BE49-F238E27FC236}">
                <a16:creationId xmlns:a16="http://schemas.microsoft.com/office/drawing/2014/main" id="{4A58A092-850C-1343-AC76-35FAA66E6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8" b="199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13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foin, herbe, pile, sec&#10;&#10;Description générée automatiquement">
            <a:extLst>
              <a:ext uri="{FF2B5EF4-FFF2-40B4-BE49-F238E27FC236}">
                <a16:creationId xmlns:a16="http://schemas.microsoft.com/office/drawing/2014/main" id="{284AECA1-D6CD-9549-9649-769EB3E68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67" b="9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48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arbre, extérieur, herbe, plante&#10;&#10;Description générée automatiquement">
            <a:extLst>
              <a:ext uri="{FF2B5EF4-FFF2-40B4-BE49-F238E27FC236}">
                <a16:creationId xmlns:a16="http://schemas.microsoft.com/office/drawing/2014/main" id="{47365B38-1B7A-4543-B1C6-ECD242865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48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extérieur, herbe, plante, bois&#10;&#10;Description générée automatiquement">
            <a:extLst>
              <a:ext uri="{FF2B5EF4-FFF2-40B4-BE49-F238E27FC236}">
                <a16:creationId xmlns:a16="http://schemas.microsoft.com/office/drawing/2014/main" id="{9E1E8105-358E-AA4A-AE81-1C9A279B9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3610" cy="93252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85913B3-BF22-0C46-A8B0-C1171F688D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09" y="1403270"/>
            <a:ext cx="2492681" cy="109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9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extérieur, forêt, bois&#10;&#10;Description générée automatiquement">
            <a:extLst>
              <a:ext uri="{FF2B5EF4-FFF2-40B4-BE49-F238E27FC236}">
                <a16:creationId xmlns:a16="http://schemas.microsoft.com/office/drawing/2014/main" id="{67541ABD-AD11-534D-A428-2C3CB4D2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56" y="-1308889"/>
            <a:ext cx="12237032" cy="81668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F316300-784C-4A4D-A5BB-CAEC6CA2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444" y="5247988"/>
            <a:ext cx="2012514" cy="16100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3EAFB7-2CA8-EA44-B0C5-7F7A473B74F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86" y="5649238"/>
            <a:ext cx="2492681" cy="109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5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fruit, plante, pomme, frais&#10;&#10;Description générée automatiquement">
            <a:extLst>
              <a:ext uri="{FF2B5EF4-FFF2-40B4-BE49-F238E27FC236}">
                <a16:creationId xmlns:a16="http://schemas.microsoft.com/office/drawing/2014/main" id="{316949CC-7692-AC4D-92A9-5E563E4EC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83" r="-3" b="6086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7FE94F-9531-094A-B080-3F01E0397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07" b="2147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Image 4" descr="Une image contenant arbre, plante&#10;&#10;Description générée automatiquement">
            <a:extLst>
              <a:ext uri="{FF2B5EF4-FFF2-40B4-BE49-F238E27FC236}">
                <a16:creationId xmlns:a16="http://schemas.microsoft.com/office/drawing/2014/main" id="{447E1514-841B-684D-AD89-EB92B028C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2" r="20188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820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rrain, extérieur, fermer, pierre&#10;&#10;Description générée automatiquement">
            <a:extLst>
              <a:ext uri="{FF2B5EF4-FFF2-40B4-BE49-F238E27FC236}">
                <a16:creationId xmlns:a16="http://schemas.microsoft.com/office/drawing/2014/main" id="{71FC6A51-0A58-144F-9C8C-F5C8D6CA5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4" r="6644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Image 6" descr="Une image contenant mammifère, écureuil&#10;&#10;Description générée automatiquement">
            <a:extLst>
              <a:ext uri="{FF2B5EF4-FFF2-40B4-BE49-F238E27FC236}">
                <a16:creationId xmlns:a16="http://schemas.microsoft.com/office/drawing/2014/main" id="{42D31331-5A26-1146-BC30-D24E66332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7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Image 4" descr="Une image contenant fruit, gland, plante&#10;&#10;Description générée automatiquement">
            <a:extLst>
              <a:ext uri="{FF2B5EF4-FFF2-40B4-BE49-F238E27FC236}">
                <a16:creationId xmlns:a16="http://schemas.microsoft.com/office/drawing/2014/main" id="{7C3D7790-A456-C246-9FB8-02595FCA9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6777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9432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extérieur, fruit, plante&#10;&#10;Description générée automatiquement">
            <a:extLst>
              <a:ext uri="{FF2B5EF4-FFF2-40B4-BE49-F238E27FC236}">
                <a16:creationId xmlns:a16="http://schemas.microsoft.com/office/drawing/2014/main" id="{A58F43A6-2085-CF41-9E92-6DF2429C1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1" r="15610" b="-2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5" name="Image 4" descr="Une image contenant arbre, extérieur, branche, assis&#10;&#10;Description générée automatiquement">
            <a:extLst>
              <a:ext uri="{FF2B5EF4-FFF2-40B4-BE49-F238E27FC236}">
                <a16:creationId xmlns:a16="http://schemas.microsoft.com/office/drawing/2014/main" id="{F924ECA2-2839-734E-A567-55123A01A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2" r="20532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7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arbre, baie, fruit, plante&#10;&#10;Description générée automatiquement">
            <a:extLst>
              <a:ext uri="{FF2B5EF4-FFF2-40B4-BE49-F238E27FC236}">
                <a16:creationId xmlns:a16="http://schemas.microsoft.com/office/drawing/2014/main" id="{D4D0B626-1AB0-E14A-BE21-035338529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46" r="30414"/>
          <a:stretch/>
        </p:blipFill>
        <p:spPr>
          <a:xfrm>
            <a:off x="4064203" y="10"/>
            <a:ext cx="4063593" cy="6857990"/>
          </a:xfrm>
          <a:prstGeom prst="rect">
            <a:avLst/>
          </a:prstGeom>
        </p:spPr>
      </p:pic>
      <p:pic>
        <p:nvPicPr>
          <p:cNvPr id="3" name="Image 2" descr="Une image contenant arbre, extérieur, plante&#10;&#10;Description générée automatiquement">
            <a:extLst>
              <a:ext uri="{FF2B5EF4-FFF2-40B4-BE49-F238E27FC236}">
                <a16:creationId xmlns:a16="http://schemas.microsoft.com/office/drawing/2014/main" id="{491E4392-AF67-AA41-A75A-34ADF0383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8" r="30610" b="-1"/>
          <a:stretch/>
        </p:blipFill>
        <p:spPr>
          <a:xfrm>
            <a:off x="-914" y="10"/>
            <a:ext cx="4063593" cy="6857990"/>
          </a:xfrm>
          <a:prstGeom prst="rect">
            <a:avLst/>
          </a:prstGeom>
        </p:spPr>
      </p:pic>
      <p:pic>
        <p:nvPicPr>
          <p:cNvPr id="7" name="Image 6" descr="Une image contenant plante, arbre, érable&#10;&#10;Description générée automatiquement">
            <a:extLst>
              <a:ext uri="{FF2B5EF4-FFF2-40B4-BE49-F238E27FC236}">
                <a16:creationId xmlns:a16="http://schemas.microsoft.com/office/drawing/2014/main" id="{2F7CA4AD-6F90-7C4A-B2F2-2406C64D62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84" r="37464" b="-1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97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0E26E777-F648-2F47-B9D9-6015D9859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22341"/>
            <a:ext cx="12192000" cy="87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48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intérieur, main, gants&#10;&#10;Description générée automatiquement">
            <a:extLst>
              <a:ext uri="{FF2B5EF4-FFF2-40B4-BE49-F238E27FC236}">
                <a16:creationId xmlns:a16="http://schemas.microsoft.com/office/drawing/2014/main" id="{FA955A4F-0699-C741-89C6-0C58643C7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39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repas&#10;&#10;Description générée automatiquement">
            <a:extLst>
              <a:ext uri="{FF2B5EF4-FFF2-40B4-BE49-F238E27FC236}">
                <a16:creationId xmlns:a16="http://schemas.microsoft.com/office/drawing/2014/main" id="{42D9BAF0-B410-EF45-83A3-8E59765D6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87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19</Words>
  <Application>Microsoft Macintosh PowerPoint</Application>
  <PresentationFormat>Grand écran</PresentationFormat>
  <Paragraphs>3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Bohnenblust-Pidoux</dc:creator>
  <cp:lastModifiedBy>Laurence Bohnenblust-Pidoux</cp:lastModifiedBy>
  <cp:revision>8</cp:revision>
  <dcterms:created xsi:type="dcterms:W3CDTF">2021-10-06T09:31:43Z</dcterms:created>
  <dcterms:modified xsi:type="dcterms:W3CDTF">2021-11-01T09:46:04Z</dcterms:modified>
</cp:coreProperties>
</file>