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2"/>
  </p:notesMasterIdLst>
  <p:sldIdLst>
    <p:sldId id="256" r:id="rId2"/>
    <p:sldId id="276" r:id="rId3"/>
    <p:sldId id="257" r:id="rId4"/>
    <p:sldId id="268" r:id="rId5"/>
    <p:sldId id="258" r:id="rId6"/>
    <p:sldId id="269" r:id="rId7"/>
    <p:sldId id="259" r:id="rId8"/>
    <p:sldId id="270" r:id="rId9"/>
    <p:sldId id="260" r:id="rId10"/>
    <p:sldId id="271" r:id="rId11"/>
    <p:sldId id="261" r:id="rId12"/>
    <p:sldId id="272" r:id="rId13"/>
    <p:sldId id="262" r:id="rId14"/>
    <p:sldId id="273" r:id="rId15"/>
    <p:sldId id="263" r:id="rId16"/>
    <p:sldId id="274" r:id="rId17"/>
    <p:sldId id="264" r:id="rId18"/>
    <p:sldId id="275" r:id="rId19"/>
    <p:sldId id="265" r:id="rId20"/>
    <p:sldId id="277" r:id="rId2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919"/>
    <p:restoredTop sz="94663"/>
  </p:normalViewPr>
  <p:slideViewPr>
    <p:cSldViewPr snapToGrid="0" snapToObjects="1">
      <p:cViewPr varScale="1">
        <p:scale>
          <a:sx n="75" d="100"/>
          <a:sy n="75" d="100"/>
        </p:scale>
        <p:origin x="184" y="9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6F715C7-821B-004B-AE9F-097DF6DDFD2C}" type="datetimeFigureOut">
              <a:rPr lang="fr-CH" smtClean="0"/>
              <a:t>23.10.20</a:t>
            </a:fld>
            <a:endParaRPr lang="fr-CH"/>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20163A-C3F0-3446-BC58-AD26073D89EB}" type="slidenum">
              <a:rPr lang="fr-CH" smtClean="0"/>
              <a:t>‹N°›</a:t>
            </a:fld>
            <a:endParaRPr lang="fr-CH"/>
          </a:p>
        </p:txBody>
      </p:sp>
    </p:spTree>
    <p:extLst>
      <p:ext uri="{BB962C8B-B14F-4D97-AF65-F5344CB8AC3E}">
        <p14:creationId xmlns:p14="http://schemas.microsoft.com/office/powerpoint/2010/main" val="31436524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B720163A-C3F0-3446-BC58-AD26073D89EB}" type="slidenum">
              <a:rPr lang="fr-CH" smtClean="0"/>
              <a:t>1</a:t>
            </a:fld>
            <a:endParaRPr lang="fr-CH"/>
          </a:p>
        </p:txBody>
      </p:sp>
    </p:spTree>
    <p:extLst>
      <p:ext uri="{BB962C8B-B14F-4D97-AF65-F5344CB8AC3E}">
        <p14:creationId xmlns:p14="http://schemas.microsoft.com/office/powerpoint/2010/main" val="37275355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dirty="0"/>
          </a:p>
        </p:txBody>
      </p:sp>
      <p:sp>
        <p:nvSpPr>
          <p:cNvPr id="4" name="Espace réservé du numéro de diapositive 3"/>
          <p:cNvSpPr>
            <a:spLocks noGrp="1"/>
          </p:cNvSpPr>
          <p:nvPr>
            <p:ph type="sldNum" sz="quarter" idx="5"/>
          </p:nvPr>
        </p:nvSpPr>
        <p:spPr/>
        <p:txBody>
          <a:bodyPr/>
          <a:lstStyle/>
          <a:p>
            <a:fld id="{B720163A-C3F0-3446-BC58-AD26073D89EB}" type="slidenum">
              <a:rPr lang="fr-CH" smtClean="0"/>
              <a:t>20</a:t>
            </a:fld>
            <a:endParaRPr lang="fr-CH"/>
          </a:p>
        </p:txBody>
      </p:sp>
    </p:spTree>
    <p:extLst>
      <p:ext uri="{BB962C8B-B14F-4D97-AF65-F5344CB8AC3E}">
        <p14:creationId xmlns:p14="http://schemas.microsoft.com/office/powerpoint/2010/main" val="29662256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B31383E-3003-1C47-871C-EF25CD9E87FB}"/>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H"/>
          </a:p>
        </p:txBody>
      </p:sp>
      <p:sp>
        <p:nvSpPr>
          <p:cNvPr id="3" name="Sous-titre 2">
            <a:extLst>
              <a:ext uri="{FF2B5EF4-FFF2-40B4-BE49-F238E27FC236}">
                <a16:creationId xmlns:a16="http://schemas.microsoft.com/office/drawing/2014/main" id="{8E117C9A-A6B0-F84B-A2C1-ED04EB4087A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endParaRPr lang="fr-CH"/>
          </a:p>
        </p:txBody>
      </p:sp>
      <p:sp>
        <p:nvSpPr>
          <p:cNvPr id="4" name="Espace réservé de la date 3">
            <a:extLst>
              <a:ext uri="{FF2B5EF4-FFF2-40B4-BE49-F238E27FC236}">
                <a16:creationId xmlns:a16="http://schemas.microsoft.com/office/drawing/2014/main" id="{914127BE-38D5-344C-AF43-F457A36DC1CA}"/>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D3F4FA3A-5E5A-D345-8568-3C934C1B5C75}"/>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C7953FB2-87FA-BD44-88FB-DAB2102700A7}"/>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1327306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9EA8338-9559-334C-B247-636F6EA369AC}"/>
              </a:ext>
            </a:extLst>
          </p:cNvPr>
          <p:cNvSpPr>
            <a:spLocks noGrp="1"/>
          </p:cNvSpPr>
          <p:nvPr>
            <p:ph type="title"/>
          </p:nvPr>
        </p:nvSpPr>
        <p:spPr/>
        <p:txBody>
          <a:bodyPr/>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DEB6BF16-5745-3849-A485-00FB067F42A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349D5920-FB0F-6942-BB23-563FDE314C69}"/>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9EC3B8C3-DCA0-FF43-BC31-E1C06057FC83}"/>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F5BC08EC-7722-6C4F-A406-28CA60A99538}"/>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38460348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AD50DA38-F953-AB4D-900D-F4E22B3B788E}"/>
              </a:ext>
            </a:extLst>
          </p:cNvPr>
          <p:cNvSpPr>
            <a:spLocks noGrp="1"/>
          </p:cNvSpPr>
          <p:nvPr>
            <p:ph type="title" orient="vert"/>
          </p:nvPr>
        </p:nvSpPr>
        <p:spPr>
          <a:xfrm>
            <a:off x="8724900" y="365125"/>
            <a:ext cx="2628900" cy="5811838"/>
          </a:xfrm>
        </p:spPr>
        <p:txBody>
          <a:bodyPr vert="eaVert"/>
          <a:lstStyle/>
          <a:p>
            <a:r>
              <a:rPr lang="fr-FR"/>
              <a:t>Modifiez le style du titre</a:t>
            </a:r>
            <a:endParaRPr lang="fr-CH"/>
          </a:p>
        </p:txBody>
      </p:sp>
      <p:sp>
        <p:nvSpPr>
          <p:cNvPr id="3" name="Espace réservé du texte vertical 2">
            <a:extLst>
              <a:ext uri="{FF2B5EF4-FFF2-40B4-BE49-F238E27FC236}">
                <a16:creationId xmlns:a16="http://schemas.microsoft.com/office/drawing/2014/main" id="{FE7DF410-9B81-5140-A02F-C09408923155}"/>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67FC92E3-FCFC-894D-AC95-170CEB11EA12}"/>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D7504399-ED1F-EF49-9551-432E731B5C66}"/>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B977245C-BA6F-B146-AED0-DF144CAF6A1C}"/>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32346351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407E628-DB9B-5947-BF1C-A8B42065E749}"/>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322306D9-5967-BD40-9204-CA233FE1C4D5}"/>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D0355F71-18BD-9D43-AAB3-D3840BA83F55}"/>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9FB4A538-2877-2543-B6A2-BA1BB174C2AC}"/>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3C0D12F0-0E49-6E45-98DD-EAA48D12FFCD}"/>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18652250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DCE32DA-515D-DA45-8EC2-9985C5F63ADA}"/>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H"/>
          </a:p>
        </p:txBody>
      </p:sp>
      <p:sp>
        <p:nvSpPr>
          <p:cNvPr id="3" name="Espace réservé du texte 2">
            <a:extLst>
              <a:ext uri="{FF2B5EF4-FFF2-40B4-BE49-F238E27FC236}">
                <a16:creationId xmlns:a16="http://schemas.microsoft.com/office/drawing/2014/main" id="{93B252FC-DD49-8F4B-A6FA-000F919901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C92C51CA-7024-494B-B7B7-2183834273A4}"/>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E250E85B-DB3B-1D43-98AE-829C9B5C5B7B}"/>
              </a:ext>
            </a:extLst>
          </p:cNvPr>
          <p:cNvSpPr>
            <a:spLocks noGrp="1"/>
          </p:cNvSpPr>
          <p:nvPr>
            <p:ph type="ftr" sz="quarter" idx="11"/>
          </p:nvPr>
        </p:nvSpPr>
        <p:spPr/>
        <p:txBody>
          <a:bodyPr/>
          <a:lstStyle/>
          <a:p>
            <a:endParaRPr lang="fr-CH"/>
          </a:p>
        </p:txBody>
      </p:sp>
      <p:sp>
        <p:nvSpPr>
          <p:cNvPr id="6" name="Espace réservé du numéro de diapositive 5">
            <a:extLst>
              <a:ext uri="{FF2B5EF4-FFF2-40B4-BE49-F238E27FC236}">
                <a16:creationId xmlns:a16="http://schemas.microsoft.com/office/drawing/2014/main" id="{7082E0F2-D9EE-564A-8450-521BD1D5C2AE}"/>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41630704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C955FF4-1413-C74C-BFF4-2940BFB43FF9}"/>
              </a:ext>
            </a:extLst>
          </p:cNvPr>
          <p:cNvSpPr>
            <a:spLocks noGrp="1"/>
          </p:cNvSpPr>
          <p:nvPr>
            <p:ph type="title"/>
          </p:nvPr>
        </p:nvSpPr>
        <p:spPr/>
        <p:txBody>
          <a:bodyPr/>
          <a:lstStyle/>
          <a:p>
            <a:r>
              <a:rPr lang="fr-FR"/>
              <a:t>Modifiez le style du titre</a:t>
            </a:r>
            <a:endParaRPr lang="fr-CH"/>
          </a:p>
        </p:txBody>
      </p:sp>
      <p:sp>
        <p:nvSpPr>
          <p:cNvPr id="3" name="Espace réservé du contenu 2">
            <a:extLst>
              <a:ext uri="{FF2B5EF4-FFF2-40B4-BE49-F238E27FC236}">
                <a16:creationId xmlns:a16="http://schemas.microsoft.com/office/drawing/2014/main" id="{7A69A9A4-97C7-3F4C-B934-C7F70CFAD800}"/>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contenu 3">
            <a:extLst>
              <a:ext uri="{FF2B5EF4-FFF2-40B4-BE49-F238E27FC236}">
                <a16:creationId xmlns:a16="http://schemas.microsoft.com/office/drawing/2014/main" id="{F4938E23-05DF-8847-B1DF-F6780A72159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e la date 4">
            <a:extLst>
              <a:ext uri="{FF2B5EF4-FFF2-40B4-BE49-F238E27FC236}">
                <a16:creationId xmlns:a16="http://schemas.microsoft.com/office/drawing/2014/main" id="{FE71272B-1028-E04E-9B1D-A5D2240BDA6F}"/>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6" name="Espace réservé du pied de page 5">
            <a:extLst>
              <a:ext uri="{FF2B5EF4-FFF2-40B4-BE49-F238E27FC236}">
                <a16:creationId xmlns:a16="http://schemas.microsoft.com/office/drawing/2014/main" id="{159104F9-BBD6-6E4B-8B01-6584BE4B6E49}"/>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A2D27EEC-3B06-9B45-B44C-E05ACD4382B0}"/>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25588999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EC221-9344-E544-9DBE-B371440DCC73}"/>
              </a:ext>
            </a:extLst>
          </p:cNvPr>
          <p:cNvSpPr>
            <a:spLocks noGrp="1"/>
          </p:cNvSpPr>
          <p:nvPr>
            <p:ph type="title"/>
          </p:nvPr>
        </p:nvSpPr>
        <p:spPr>
          <a:xfrm>
            <a:off x="839788" y="365125"/>
            <a:ext cx="10515600" cy="1325563"/>
          </a:xfrm>
        </p:spPr>
        <p:txBody>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3DBC205B-EEA7-CE47-86A2-03EBA093E0D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9A160DD6-C3AA-A24E-836A-BADCB77EEA5B}"/>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5" name="Espace réservé du texte 4">
            <a:extLst>
              <a:ext uri="{FF2B5EF4-FFF2-40B4-BE49-F238E27FC236}">
                <a16:creationId xmlns:a16="http://schemas.microsoft.com/office/drawing/2014/main" id="{1ACB7F06-6D3B-2349-9271-F5100669AE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B0211F8D-147B-AE44-A2D6-0DB03BCD82B4}"/>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7" name="Espace réservé de la date 6">
            <a:extLst>
              <a:ext uri="{FF2B5EF4-FFF2-40B4-BE49-F238E27FC236}">
                <a16:creationId xmlns:a16="http://schemas.microsoft.com/office/drawing/2014/main" id="{81873F60-28B8-114C-8A7E-0C0C74048404}"/>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8" name="Espace réservé du pied de page 7">
            <a:extLst>
              <a:ext uri="{FF2B5EF4-FFF2-40B4-BE49-F238E27FC236}">
                <a16:creationId xmlns:a16="http://schemas.microsoft.com/office/drawing/2014/main" id="{FAD135D6-12C4-8340-9722-7DA943AD5E8B}"/>
              </a:ext>
            </a:extLst>
          </p:cNvPr>
          <p:cNvSpPr>
            <a:spLocks noGrp="1"/>
          </p:cNvSpPr>
          <p:nvPr>
            <p:ph type="ftr" sz="quarter" idx="11"/>
          </p:nvPr>
        </p:nvSpPr>
        <p:spPr/>
        <p:txBody>
          <a:bodyPr/>
          <a:lstStyle/>
          <a:p>
            <a:endParaRPr lang="fr-CH"/>
          </a:p>
        </p:txBody>
      </p:sp>
      <p:sp>
        <p:nvSpPr>
          <p:cNvPr id="9" name="Espace réservé du numéro de diapositive 8">
            <a:extLst>
              <a:ext uri="{FF2B5EF4-FFF2-40B4-BE49-F238E27FC236}">
                <a16:creationId xmlns:a16="http://schemas.microsoft.com/office/drawing/2014/main" id="{AE3FC1C1-A1B0-E844-B750-9474E42B5E63}"/>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14900243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1CA85BA-F70B-934A-A42B-A168BF599A54}"/>
              </a:ext>
            </a:extLst>
          </p:cNvPr>
          <p:cNvSpPr>
            <a:spLocks noGrp="1"/>
          </p:cNvSpPr>
          <p:nvPr>
            <p:ph type="title"/>
          </p:nvPr>
        </p:nvSpPr>
        <p:spPr/>
        <p:txBody>
          <a:bodyPr/>
          <a:lstStyle/>
          <a:p>
            <a:r>
              <a:rPr lang="fr-FR"/>
              <a:t>Modifiez le style du titre</a:t>
            </a:r>
            <a:endParaRPr lang="fr-CH"/>
          </a:p>
        </p:txBody>
      </p:sp>
      <p:sp>
        <p:nvSpPr>
          <p:cNvPr id="3" name="Espace réservé de la date 2">
            <a:extLst>
              <a:ext uri="{FF2B5EF4-FFF2-40B4-BE49-F238E27FC236}">
                <a16:creationId xmlns:a16="http://schemas.microsoft.com/office/drawing/2014/main" id="{661C5089-B72A-FE4C-9B30-AD7FF88FAF5C}"/>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4" name="Espace réservé du pied de page 3">
            <a:extLst>
              <a:ext uri="{FF2B5EF4-FFF2-40B4-BE49-F238E27FC236}">
                <a16:creationId xmlns:a16="http://schemas.microsoft.com/office/drawing/2014/main" id="{BC81C220-B44D-A04A-BB52-14A42DAD7164}"/>
              </a:ext>
            </a:extLst>
          </p:cNvPr>
          <p:cNvSpPr>
            <a:spLocks noGrp="1"/>
          </p:cNvSpPr>
          <p:nvPr>
            <p:ph type="ftr" sz="quarter" idx="11"/>
          </p:nvPr>
        </p:nvSpPr>
        <p:spPr/>
        <p:txBody>
          <a:bodyPr/>
          <a:lstStyle/>
          <a:p>
            <a:endParaRPr lang="fr-CH"/>
          </a:p>
        </p:txBody>
      </p:sp>
      <p:sp>
        <p:nvSpPr>
          <p:cNvPr id="5" name="Espace réservé du numéro de diapositive 4">
            <a:extLst>
              <a:ext uri="{FF2B5EF4-FFF2-40B4-BE49-F238E27FC236}">
                <a16:creationId xmlns:a16="http://schemas.microsoft.com/office/drawing/2014/main" id="{F8F05870-2304-8049-A41C-1C2BE61E8A44}"/>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34190203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30F77057-6BB3-5440-A48A-B664F1F92350}"/>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3" name="Espace réservé du pied de page 2">
            <a:extLst>
              <a:ext uri="{FF2B5EF4-FFF2-40B4-BE49-F238E27FC236}">
                <a16:creationId xmlns:a16="http://schemas.microsoft.com/office/drawing/2014/main" id="{CFE5B6FA-7665-E94E-ADCD-862B2DC84053}"/>
              </a:ext>
            </a:extLst>
          </p:cNvPr>
          <p:cNvSpPr>
            <a:spLocks noGrp="1"/>
          </p:cNvSpPr>
          <p:nvPr>
            <p:ph type="ftr" sz="quarter" idx="11"/>
          </p:nvPr>
        </p:nvSpPr>
        <p:spPr/>
        <p:txBody>
          <a:bodyPr/>
          <a:lstStyle/>
          <a:p>
            <a:endParaRPr lang="fr-CH"/>
          </a:p>
        </p:txBody>
      </p:sp>
      <p:sp>
        <p:nvSpPr>
          <p:cNvPr id="4" name="Espace réservé du numéro de diapositive 3">
            <a:extLst>
              <a:ext uri="{FF2B5EF4-FFF2-40B4-BE49-F238E27FC236}">
                <a16:creationId xmlns:a16="http://schemas.microsoft.com/office/drawing/2014/main" id="{EFB7DBEB-50F8-944E-8EF5-1D9EFEEF93E5}"/>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19832006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E3CDB67-BC1E-D748-90E9-7C3B2CF1B615}"/>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du contenu 2">
            <a:extLst>
              <a:ext uri="{FF2B5EF4-FFF2-40B4-BE49-F238E27FC236}">
                <a16:creationId xmlns:a16="http://schemas.microsoft.com/office/drawing/2014/main" id="{77DA0ECB-B67A-C44F-95D5-580B424189F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u texte 3">
            <a:extLst>
              <a:ext uri="{FF2B5EF4-FFF2-40B4-BE49-F238E27FC236}">
                <a16:creationId xmlns:a16="http://schemas.microsoft.com/office/drawing/2014/main" id="{5D2E3456-B10F-6042-817B-085D91ED4C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545F231A-FF08-FC4F-80A0-8DB276E0A85A}"/>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6" name="Espace réservé du pied de page 5">
            <a:extLst>
              <a:ext uri="{FF2B5EF4-FFF2-40B4-BE49-F238E27FC236}">
                <a16:creationId xmlns:a16="http://schemas.microsoft.com/office/drawing/2014/main" id="{B4E51456-BA39-1043-8B42-5A083F50EB85}"/>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2EABFAB2-1A57-2849-8097-EAF2B086C0D5}"/>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22969789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47BAC3-945B-D44E-AAA6-51496BD3DEDD}"/>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H"/>
          </a:p>
        </p:txBody>
      </p:sp>
      <p:sp>
        <p:nvSpPr>
          <p:cNvPr id="3" name="Espace réservé pour une image  2">
            <a:extLst>
              <a:ext uri="{FF2B5EF4-FFF2-40B4-BE49-F238E27FC236}">
                <a16:creationId xmlns:a16="http://schemas.microsoft.com/office/drawing/2014/main" id="{74B8D4BF-5E0A-F945-AF1B-3A96FD00C7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H"/>
          </a:p>
        </p:txBody>
      </p:sp>
      <p:sp>
        <p:nvSpPr>
          <p:cNvPr id="4" name="Espace réservé du texte 3">
            <a:extLst>
              <a:ext uri="{FF2B5EF4-FFF2-40B4-BE49-F238E27FC236}">
                <a16:creationId xmlns:a16="http://schemas.microsoft.com/office/drawing/2014/main" id="{88B897B7-C148-B545-B641-C6EBA49616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A942A45-40F5-7140-977F-7C3262A8B177}"/>
              </a:ext>
            </a:extLst>
          </p:cNvPr>
          <p:cNvSpPr>
            <a:spLocks noGrp="1"/>
          </p:cNvSpPr>
          <p:nvPr>
            <p:ph type="dt" sz="half" idx="10"/>
          </p:nvPr>
        </p:nvSpPr>
        <p:spPr/>
        <p:txBody>
          <a:bodyPr/>
          <a:lstStyle/>
          <a:p>
            <a:fld id="{DA544522-CA22-9141-AFB1-B84E7FBB3D5C}" type="datetimeFigureOut">
              <a:rPr lang="fr-CH" smtClean="0"/>
              <a:t>23.10.20</a:t>
            </a:fld>
            <a:endParaRPr lang="fr-CH"/>
          </a:p>
        </p:txBody>
      </p:sp>
      <p:sp>
        <p:nvSpPr>
          <p:cNvPr id="6" name="Espace réservé du pied de page 5">
            <a:extLst>
              <a:ext uri="{FF2B5EF4-FFF2-40B4-BE49-F238E27FC236}">
                <a16:creationId xmlns:a16="http://schemas.microsoft.com/office/drawing/2014/main" id="{FA2ECFF0-6623-4645-A51C-6FAF00EE93E0}"/>
              </a:ext>
            </a:extLst>
          </p:cNvPr>
          <p:cNvSpPr>
            <a:spLocks noGrp="1"/>
          </p:cNvSpPr>
          <p:nvPr>
            <p:ph type="ftr" sz="quarter" idx="11"/>
          </p:nvPr>
        </p:nvSpPr>
        <p:spPr/>
        <p:txBody>
          <a:bodyPr/>
          <a:lstStyle/>
          <a:p>
            <a:endParaRPr lang="fr-CH"/>
          </a:p>
        </p:txBody>
      </p:sp>
      <p:sp>
        <p:nvSpPr>
          <p:cNvPr id="7" name="Espace réservé du numéro de diapositive 6">
            <a:extLst>
              <a:ext uri="{FF2B5EF4-FFF2-40B4-BE49-F238E27FC236}">
                <a16:creationId xmlns:a16="http://schemas.microsoft.com/office/drawing/2014/main" id="{E3B95DCF-CDA5-F44A-BBB8-32889D571B65}"/>
              </a:ext>
            </a:extLst>
          </p:cNvPr>
          <p:cNvSpPr>
            <a:spLocks noGrp="1"/>
          </p:cNvSpPr>
          <p:nvPr>
            <p:ph type="sldNum" sz="quarter" idx="12"/>
          </p:nvPr>
        </p:nvSpPr>
        <p:spPr/>
        <p:txBody>
          <a:bodyPr/>
          <a:lstStyle/>
          <a:p>
            <a:fld id="{70A1605F-DCC1-D64A-8691-C83EBA6E47D3}" type="slidenum">
              <a:rPr lang="fr-CH" smtClean="0"/>
              <a:t>‹N°›</a:t>
            </a:fld>
            <a:endParaRPr lang="fr-CH"/>
          </a:p>
        </p:txBody>
      </p:sp>
    </p:spTree>
    <p:extLst>
      <p:ext uri="{BB962C8B-B14F-4D97-AF65-F5344CB8AC3E}">
        <p14:creationId xmlns:p14="http://schemas.microsoft.com/office/powerpoint/2010/main" val="13246682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E5C5DD9B-B1FC-D44E-9A25-6BB102DE6E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H"/>
          </a:p>
        </p:txBody>
      </p:sp>
      <p:sp>
        <p:nvSpPr>
          <p:cNvPr id="3" name="Espace réservé du texte 2">
            <a:extLst>
              <a:ext uri="{FF2B5EF4-FFF2-40B4-BE49-F238E27FC236}">
                <a16:creationId xmlns:a16="http://schemas.microsoft.com/office/drawing/2014/main" id="{D01D6DB3-CEA9-B94C-9132-CEC386CEF52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4" name="Espace réservé de la date 3">
            <a:extLst>
              <a:ext uri="{FF2B5EF4-FFF2-40B4-BE49-F238E27FC236}">
                <a16:creationId xmlns:a16="http://schemas.microsoft.com/office/drawing/2014/main" id="{F0A07C6F-EAA9-E14A-B463-D87B3202CA4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44522-CA22-9141-AFB1-B84E7FBB3D5C}" type="datetimeFigureOut">
              <a:rPr lang="fr-CH" smtClean="0"/>
              <a:t>23.10.20</a:t>
            </a:fld>
            <a:endParaRPr lang="fr-CH"/>
          </a:p>
        </p:txBody>
      </p:sp>
      <p:sp>
        <p:nvSpPr>
          <p:cNvPr id="5" name="Espace réservé du pied de page 4">
            <a:extLst>
              <a:ext uri="{FF2B5EF4-FFF2-40B4-BE49-F238E27FC236}">
                <a16:creationId xmlns:a16="http://schemas.microsoft.com/office/drawing/2014/main" id="{5451573B-6DC8-0049-BC30-A7F3251B6ED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CH"/>
          </a:p>
        </p:txBody>
      </p:sp>
      <p:sp>
        <p:nvSpPr>
          <p:cNvPr id="6" name="Espace réservé du numéro de diapositive 5">
            <a:extLst>
              <a:ext uri="{FF2B5EF4-FFF2-40B4-BE49-F238E27FC236}">
                <a16:creationId xmlns:a16="http://schemas.microsoft.com/office/drawing/2014/main" id="{3EBDE3D1-4346-8742-8E90-46986B7D5B8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A1605F-DCC1-D64A-8691-C83EBA6E47D3}" type="slidenum">
              <a:rPr lang="fr-CH" smtClean="0"/>
              <a:t>‹N°›</a:t>
            </a:fld>
            <a:endParaRPr lang="fr-CH"/>
          </a:p>
        </p:txBody>
      </p:sp>
    </p:spTree>
    <p:extLst>
      <p:ext uri="{BB962C8B-B14F-4D97-AF65-F5344CB8AC3E}">
        <p14:creationId xmlns:p14="http://schemas.microsoft.com/office/powerpoint/2010/main" val="27419404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7.tif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https://blog.spu.edu/wp-content/uploads/lectio/selections-from-israel/week15-thumb.jpg"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https://blog.spu.edu/wp-content/uploads/lectio/selections-from-israel/week15-thumb.jpg" TargetMode="External"/><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ctangle 2">
            <a:extLst>
              <a:ext uri="{FF2B5EF4-FFF2-40B4-BE49-F238E27FC236}">
                <a16:creationId xmlns:a16="http://schemas.microsoft.com/office/drawing/2014/main" id="{21700734-4B0C-6E49-BCC1-D5B6C7703903}"/>
              </a:ext>
            </a:extLst>
          </p:cNvPr>
          <p:cNvSpPr/>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latin typeface="+mj-lt"/>
                <a:ea typeface="+mj-ea"/>
                <a:cs typeface="+mj-cs"/>
              </a:rPr>
              <a:t>Jésus fête la Pâque avec ses amis. </a:t>
            </a:r>
          </a:p>
          <a:p>
            <a:pPr>
              <a:lnSpc>
                <a:spcPct val="90000"/>
              </a:lnSpc>
              <a:spcBef>
                <a:spcPct val="0"/>
              </a:spcBef>
              <a:spcAft>
                <a:spcPts val="600"/>
              </a:spcAft>
            </a:pPr>
            <a:r>
              <a:rPr lang="en-US" sz="4400">
                <a:latin typeface="+mj-lt"/>
                <a:ea typeface="+mj-ea"/>
                <a:cs typeface="+mj-cs"/>
              </a:rPr>
              <a:t>C’est la communion.</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Image 7" descr="Une image contenant couvert, anniversaire, décoré, table&#10;&#10;Description générée automatiquement">
            <a:extLst>
              <a:ext uri="{FF2B5EF4-FFF2-40B4-BE49-F238E27FC236}">
                <a16:creationId xmlns:a16="http://schemas.microsoft.com/office/drawing/2014/main" id="{C4F19A5E-12BA-B540-9478-EA9B08BF8CFC}"/>
              </a:ext>
            </a:extLst>
          </p:cNvPr>
          <p:cNvPicPr/>
          <p:nvPr/>
        </p:nvPicPr>
        <p:blipFill>
          <a:blip r:embed="rId3"/>
          <a:stretch>
            <a:fillRect/>
          </a:stretch>
        </p:blipFill>
        <p:spPr>
          <a:xfrm>
            <a:off x="5995464" y="0"/>
            <a:ext cx="4259178" cy="6858000"/>
          </a:xfrm>
          <a:prstGeom prst="rect">
            <a:avLst/>
          </a:prstGeom>
        </p:spPr>
      </p:pic>
    </p:spTree>
    <p:extLst>
      <p:ext uri="{BB962C8B-B14F-4D97-AF65-F5344CB8AC3E}">
        <p14:creationId xmlns:p14="http://schemas.microsoft.com/office/powerpoint/2010/main" val="28895459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3CBDC96-22EA-9449-B275-FE8366487D3B}"/>
              </a:ext>
            </a:extLst>
          </p:cNvPr>
          <p:cNvSpPr/>
          <p:nvPr/>
        </p:nvSpPr>
        <p:spPr>
          <a:xfrm>
            <a:off x="2314074" y="1770330"/>
            <a:ext cx="3781926" cy="3046988"/>
          </a:xfrm>
          <a:prstGeom prst="rect">
            <a:avLst/>
          </a:prstGeom>
        </p:spPr>
        <p:txBody>
          <a:bodyPr wrap="square">
            <a:spAutoFit/>
          </a:bodyPr>
          <a:lstStyle/>
          <a:p>
            <a:pPr algn="just"/>
            <a:r>
              <a:rPr lang="fr-FR" sz="3200" dirty="0">
                <a:latin typeface="Calibri Light" panose="020F0302020204030204" pitchFamily="34" charset="0"/>
                <a:ea typeface="Times New Roman" panose="02020603050405020304" pitchFamily="18" charset="0"/>
              </a:rPr>
              <a:t>Pierre et Jean font tout cela. Ils préparent le repas de la Pâque. </a:t>
            </a:r>
            <a:endParaRPr lang="fr-CH" sz="3200" dirty="0">
              <a:effectLst/>
              <a:latin typeface="Times New Roman" panose="02020603050405020304" pitchFamily="18" charset="0"/>
              <a:ea typeface="Times New Roman" panose="02020603050405020304" pitchFamily="18" charset="0"/>
            </a:endParaRPr>
          </a:p>
          <a:p>
            <a:r>
              <a:rPr lang="fr-FR" sz="3200" dirty="0">
                <a:latin typeface="Calibri Light" panose="020F0302020204030204" pitchFamily="34" charset="0"/>
                <a:ea typeface="Times New Roman" panose="02020603050405020304" pitchFamily="18" charset="0"/>
              </a:rPr>
              <a:t>Jésus s’installe pour le repas.</a:t>
            </a:r>
            <a:r>
              <a:rPr lang="fr-CH" sz="3200" dirty="0">
                <a:effectLst/>
              </a:rPr>
              <a:t> </a:t>
            </a:r>
            <a:endParaRPr lang="fr-CH" sz="3200" dirty="0"/>
          </a:p>
        </p:txBody>
      </p:sp>
      <p:pic>
        <p:nvPicPr>
          <p:cNvPr id="4" name="Image 3" descr="Une image contenant alimentation, très coloré, couvert, pizza&#10;&#10;Description générée automatiquement">
            <a:extLst>
              <a:ext uri="{FF2B5EF4-FFF2-40B4-BE49-F238E27FC236}">
                <a16:creationId xmlns:a16="http://schemas.microsoft.com/office/drawing/2014/main" id="{104F1235-C282-C540-898E-B06C0AFD4DF6}"/>
              </a:ext>
            </a:extLst>
          </p:cNvPr>
          <p:cNvPicPr/>
          <p:nvPr/>
        </p:nvPicPr>
        <p:blipFill>
          <a:blip r:embed="rId2"/>
          <a:stretch>
            <a:fillRect/>
          </a:stretch>
        </p:blipFill>
        <p:spPr>
          <a:xfrm>
            <a:off x="6327274" y="1770330"/>
            <a:ext cx="2020859" cy="2784737"/>
          </a:xfrm>
          <a:prstGeom prst="rect">
            <a:avLst/>
          </a:prstGeom>
        </p:spPr>
      </p:pic>
    </p:spTree>
    <p:extLst>
      <p:ext uri="{BB962C8B-B14F-4D97-AF65-F5344CB8AC3E}">
        <p14:creationId xmlns:p14="http://schemas.microsoft.com/office/powerpoint/2010/main" val="33732155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alimentation, très coloré, couvert, pizza&#10;&#10;Description générée automatiquement">
            <a:extLst>
              <a:ext uri="{FF2B5EF4-FFF2-40B4-BE49-F238E27FC236}">
                <a16:creationId xmlns:a16="http://schemas.microsoft.com/office/drawing/2014/main" id="{31B8E081-9321-9E45-B8BF-C8182D61939E}"/>
              </a:ext>
            </a:extLst>
          </p:cNvPr>
          <p:cNvPicPr/>
          <p:nvPr/>
        </p:nvPicPr>
        <p:blipFill>
          <a:blip r:embed="rId2"/>
          <a:stretch>
            <a:fillRect/>
          </a:stretch>
        </p:blipFill>
        <p:spPr>
          <a:xfrm>
            <a:off x="3623734" y="0"/>
            <a:ext cx="4944532" cy="6858000"/>
          </a:xfrm>
          <a:prstGeom prst="rect">
            <a:avLst/>
          </a:prstGeom>
        </p:spPr>
      </p:pic>
    </p:spTree>
    <p:extLst>
      <p:ext uri="{BB962C8B-B14F-4D97-AF65-F5344CB8AC3E}">
        <p14:creationId xmlns:p14="http://schemas.microsoft.com/office/powerpoint/2010/main" val="38727874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3CB197-3F7C-FE48-8FCC-BC31EA4CB17F}"/>
              </a:ext>
            </a:extLst>
          </p:cNvPr>
          <p:cNvSpPr/>
          <p:nvPr/>
        </p:nvSpPr>
        <p:spPr>
          <a:xfrm>
            <a:off x="1807855" y="870986"/>
            <a:ext cx="9068691" cy="2554545"/>
          </a:xfrm>
          <a:prstGeom prst="rect">
            <a:avLst/>
          </a:prstGeom>
        </p:spPr>
        <p:txBody>
          <a:bodyPr wrap="square">
            <a:spAutoFit/>
          </a:bodyPr>
          <a:lstStyle/>
          <a:p>
            <a:r>
              <a:rPr lang="fr-FR" sz="3200" dirty="0">
                <a:latin typeface="Calibri Light" panose="020F0302020204030204" pitchFamily="34" charset="0"/>
                <a:ea typeface="Times New Roman" panose="02020603050405020304" pitchFamily="18" charset="0"/>
              </a:rPr>
              <a:t>Il dit à ses proches : « Je suis très heureux d’être là. J’ai voulu manger ce repas avec vous. Je sais que ma vie va devenir difficile et que je vais avoir mal. Je sais que c’est le dernier repas que je prends avec vous jusqu’au jour où Dieu l’offrira dans son Royaume. »</a:t>
            </a:r>
            <a:r>
              <a:rPr lang="fr-CH" sz="3200" dirty="0">
                <a:effectLst/>
              </a:rPr>
              <a:t> </a:t>
            </a:r>
            <a:endParaRPr lang="fr-CH" sz="3200" dirty="0"/>
          </a:p>
        </p:txBody>
      </p:sp>
      <p:pic>
        <p:nvPicPr>
          <p:cNvPr id="3" name="Image 2" descr="Une image contenant gâteau, alimentation, très coloré, photo&#10;&#10;Description générée automatiquement">
            <a:extLst>
              <a:ext uri="{FF2B5EF4-FFF2-40B4-BE49-F238E27FC236}">
                <a16:creationId xmlns:a16="http://schemas.microsoft.com/office/drawing/2014/main" id="{351A1129-DED1-AA48-8E0F-6C55BBD3121E}"/>
              </a:ext>
            </a:extLst>
          </p:cNvPr>
          <p:cNvPicPr/>
          <p:nvPr/>
        </p:nvPicPr>
        <p:blipFill>
          <a:blip r:embed="rId2"/>
          <a:stretch>
            <a:fillRect/>
          </a:stretch>
        </p:blipFill>
        <p:spPr>
          <a:xfrm>
            <a:off x="4073175" y="3425531"/>
            <a:ext cx="4538050" cy="2464573"/>
          </a:xfrm>
          <a:prstGeom prst="rect">
            <a:avLst/>
          </a:prstGeom>
        </p:spPr>
      </p:pic>
    </p:spTree>
    <p:extLst>
      <p:ext uri="{BB962C8B-B14F-4D97-AF65-F5344CB8AC3E}">
        <p14:creationId xmlns:p14="http://schemas.microsoft.com/office/powerpoint/2010/main" val="26268462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gâteau, alimentation, très coloré, photo&#10;&#10;Description générée automatiquement">
            <a:extLst>
              <a:ext uri="{FF2B5EF4-FFF2-40B4-BE49-F238E27FC236}">
                <a16:creationId xmlns:a16="http://schemas.microsoft.com/office/drawing/2014/main" id="{70A9065F-59BB-E649-A263-5C863EAAAE4F}"/>
              </a:ext>
            </a:extLst>
          </p:cNvPr>
          <p:cNvPicPr/>
          <p:nvPr/>
        </p:nvPicPr>
        <p:blipFill>
          <a:blip r:embed="rId2"/>
          <a:stretch>
            <a:fillRect/>
          </a:stretch>
        </p:blipFill>
        <p:spPr>
          <a:xfrm>
            <a:off x="505326" y="0"/>
            <a:ext cx="11369842" cy="6857999"/>
          </a:xfrm>
          <a:prstGeom prst="rect">
            <a:avLst/>
          </a:prstGeom>
        </p:spPr>
      </p:pic>
    </p:spTree>
    <p:extLst>
      <p:ext uri="{BB962C8B-B14F-4D97-AF65-F5344CB8AC3E}">
        <p14:creationId xmlns:p14="http://schemas.microsoft.com/office/powerpoint/2010/main" val="2974385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1B78CC-B563-9F41-8CF6-1D5F425FFCD5}"/>
              </a:ext>
            </a:extLst>
          </p:cNvPr>
          <p:cNvSpPr/>
          <p:nvPr/>
        </p:nvSpPr>
        <p:spPr>
          <a:xfrm>
            <a:off x="1712494" y="1324889"/>
            <a:ext cx="4712369" cy="3539430"/>
          </a:xfrm>
          <a:prstGeom prst="rect">
            <a:avLst/>
          </a:prstGeom>
        </p:spPr>
        <p:txBody>
          <a:bodyPr wrap="square">
            <a:spAutoFit/>
          </a:bodyPr>
          <a:lstStyle/>
          <a:p>
            <a:pPr algn="just"/>
            <a:r>
              <a:rPr lang="fr-FR" sz="3200" dirty="0">
                <a:latin typeface="Calibri Light" panose="020F0302020204030204" pitchFamily="34" charset="0"/>
                <a:ea typeface="Times New Roman" panose="02020603050405020304" pitchFamily="18" charset="0"/>
              </a:rPr>
              <a:t>C’est alors qu’on donne une coupe de vin à Jésus. Jésus remercie Dieu, puis il dit : « </a:t>
            </a:r>
            <a:r>
              <a:rPr lang="fr-CH" sz="3200" dirty="0">
                <a:latin typeface="Calibri Light" panose="020F0302020204030204" pitchFamily="34" charset="0"/>
                <a:ea typeface="Times New Roman" panose="02020603050405020304" pitchFamily="18" charset="0"/>
              </a:rPr>
              <a:t>Buvez-en tous. C’est le vin de la joie. »</a:t>
            </a:r>
            <a:endParaRPr lang="fr-CH" sz="3200" dirty="0">
              <a:effectLst/>
              <a:latin typeface="Times New Roman" panose="02020603050405020304" pitchFamily="18" charset="0"/>
              <a:ea typeface="Times New Roman" panose="02020603050405020304" pitchFamily="18" charset="0"/>
            </a:endParaRPr>
          </a:p>
          <a:p>
            <a:r>
              <a:rPr lang="fr-FR" sz="3200" dirty="0">
                <a:latin typeface="Calibri Light" panose="020F0302020204030204" pitchFamily="34" charset="0"/>
                <a:ea typeface="Times New Roman" panose="02020603050405020304" pitchFamily="18" charset="0"/>
              </a:rPr>
              <a:t>Et il passe la coupe de cette boisson à ses proches.</a:t>
            </a:r>
            <a:r>
              <a:rPr lang="fr-CH" sz="3200" dirty="0">
                <a:effectLst/>
              </a:rPr>
              <a:t> </a:t>
            </a:r>
            <a:endParaRPr lang="fr-CH" sz="3200" dirty="0"/>
          </a:p>
        </p:txBody>
      </p:sp>
      <p:pic>
        <p:nvPicPr>
          <p:cNvPr id="3" name="Image 2" descr="Une image contenant gâteau, intérieur, anniversaire, texte&#10;&#10;Description générée automatiquement">
            <a:extLst>
              <a:ext uri="{FF2B5EF4-FFF2-40B4-BE49-F238E27FC236}">
                <a16:creationId xmlns:a16="http://schemas.microsoft.com/office/drawing/2014/main" id="{B5D1A1A2-31CA-6247-882B-508FDCFD67EC}"/>
              </a:ext>
            </a:extLst>
          </p:cNvPr>
          <p:cNvPicPr/>
          <p:nvPr/>
        </p:nvPicPr>
        <p:blipFill>
          <a:blip r:embed="rId2"/>
          <a:stretch>
            <a:fillRect/>
          </a:stretch>
        </p:blipFill>
        <p:spPr>
          <a:xfrm>
            <a:off x="6629984" y="1477311"/>
            <a:ext cx="2044784" cy="3227036"/>
          </a:xfrm>
          <a:prstGeom prst="rect">
            <a:avLst/>
          </a:prstGeom>
        </p:spPr>
      </p:pic>
    </p:spTree>
    <p:extLst>
      <p:ext uri="{BB962C8B-B14F-4D97-AF65-F5344CB8AC3E}">
        <p14:creationId xmlns:p14="http://schemas.microsoft.com/office/powerpoint/2010/main" val="6294093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gâteau, intérieur, anniversaire, texte&#10;&#10;Description générée automatiquement">
            <a:extLst>
              <a:ext uri="{FF2B5EF4-FFF2-40B4-BE49-F238E27FC236}">
                <a16:creationId xmlns:a16="http://schemas.microsoft.com/office/drawing/2014/main" id="{B183E747-22CA-D24E-A8E4-58574F27ADAF}"/>
              </a:ext>
            </a:extLst>
          </p:cNvPr>
          <p:cNvPicPr/>
          <p:nvPr/>
        </p:nvPicPr>
        <p:blipFill>
          <a:blip r:embed="rId2"/>
          <a:stretch>
            <a:fillRect/>
          </a:stretch>
        </p:blipFill>
        <p:spPr>
          <a:xfrm>
            <a:off x="3296653" y="0"/>
            <a:ext cx="4944979" cy="6858000"/>
          </a:xfrm>
          <a:prstGeom prst="rect">
            <a:avLst/>
          </a:prstGeom>
        </p:spPr>
      </p:pic>
    </p:spTree>
    <p:extLst>
      <p:ext uri="{BB962C8B-B14F-4D97-AF65-F5344CB8AC3E}">
        <p14:creationId xmlns:p14="http://schemas.microsoft.com/office/powerpoint/2010/main" val="13364639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2E925B-4F93-9B47-9986-C4EA89ECD9E2}"/>
              </a:ext>
            </a:extLst>
          </p:cNvPr>
          <p:cNvSpPr/>
          <p:nvPr/>
        </p:nvSpPr>
        <p:spPr>
          <a:xfrm>
            <a:off x="3264568" y="982124"/>
            <a:ext cx="6096000" cy="2554545"/>
          </a:xfrm>
          <a:prstGeom prst="rect">
            <a:avLst/>
          </a:prstGeom>
        </p:spPr>
        <p:txBody>
          <a:bodyPr>
            <a:spAutoFit/>
          </a:bodyPr>
          <a:lstStyle/>
          <a:p>
            <a:r>
              <a:rPr lang="fr-FR" sz="3200" dirty="0">
                <a:latin typeface="Calibri Light" panose="020F0302020204030204" pitchFamily="34" charset="0"/>
                <a:ea typeface="Times New Roman" panose="02020603050405020304" pitchFamily="18" charset="0"/>
                <a:cs typeface="Times New Roman" panose="02020603050405020304" pitchFamily="18" charset="0"/>
              </a:rPr>
              <a:t>Ensuite, Jésus prend du pain. Il remercie Dieu, il partage le pain et le donne à ses proches en disant : « Prenez et mangez. Je suis le Pain de Vie. » </a:t>
            </a:r>
            <a:r>
              <a:rPr lang="fr-CH" sz="3200" dirty="0">
                <a:effectLst/>
              </a:rPr>
              <a:t> </a:t>
            </a:r>
            <a:endParaRPr lang="fr-CH" sz="3200" dirty="0"/>
          </a:p>
        </p:txBody>
      </p:sp>
      <p:pic>
        <p:nvPicPr>
          <p:cNvPr id="4" name="Image 3" descr="Une image contenant très coloré, enfant, petit, anniversaire&#10;&#10;Description générée automatiquement">
            <a:extLst>
              <a:ext uri="{FF2B5EF4-FFF2-40B4-BE49-F238E27FC236}">
                <a16:creationId xmlns:a16="http://schemas.microsoft.com/office/drawing/2014/main" id="{1C909D03-6E48-1F4E-BDD0-C2305B72298F}"/>
              </a:ext>
            </a:extLst>
          </p:cNvPr>
          <p:cNvPicPr/>
          <p:nvPr/>
        </p:nvPicPr>
        <p:blipFill>
          <a:blip r:embed="rId2"/>
          <a:stretch>
            <a:fillRect/>
          </a:stretch>
        </p:blipFill>
        <p:spPr>
          <a:xfrm>
            <a:off x="4151605" y="3536669"/>
            <a:ext cx="4321926" cy="2554545"/>
          </a:xfrm>
          <a:prstGeom prst="rect">
            <a:avLst/>
          </a:prstGeom>
        </p:spPr>
      </p:pic>
    </p:spTree>
    <p:extLst>
      <p:ext uri="{BB962C8B-B14F-4D97-AF65-F5344CB8AC3E}">
        <p14:creationId xmlns:p14="http://schemas.microsoft.com/office/powerpoint/2010/main" val="19176002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rès coloré, enfant, petit, anniversaire&#10;&#10;Description générée automatiquement">
            <a:extLst>
              <a:ext uri="{FF2B5EF4-FFF2-40B4-BE49-F238E27FC236}">
                <a16:creationId xmlns:a16="http://schemas.microsoft.com/office/drawing/2014/main" id="{087C7286-A012-3F42-BDBF-DC741A77ACCD}"/>
              </a:ext>
            </a:extLst>
          </p:cNvPr>
          <p:cNvPicPr/>
          <p:nvPr/>
        </p:nvPicPr>
        <p:blipFill>
          <a:blip r:embed="rId2"/>
          <a:stretch>
            <a:fillRect/>
          </a:stretch>
        </p:blipFill>
        <p:spPr>
          <a:xfrm>
            <a:off x="0" y="0"/>
            <a:ext cx="12029704" cy="6858000"/>
          </a:xfrm>
          <a:prstGeom prst="rect">
            <a:avLst/>
          </a:prstGeom>
        </p:spPr>
      </p:pic>
    </p:spTree>
    <p:extLst>
      <p:ext uri="{BB962C8B-B14F-4D97-AF65-F5344CB8AC3E}">
        <p14:creationId xmlns:p14="http://schemas.microsoft.com/office/powerpoint/2010/main" val="5379300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28DB4FD-EF0C-2648-87A0-B8A2B7F24EA7}"/>
              </a:ext>
            </a:extLst>
          </p:cNvPr>
          <p:cNvSpPr/>
          <p:nvPr/>
        </p:nvSpPr>
        <p:spPr>
          <a:xfrm>
            <a:off x="3048000" y="2967335"/>
            <a:ext cx="4402667" cy="923330"/>
          </a:xfrm>
          <a:prstGeom prst="rect">
            <a:avLst/>
          </a:prstGeom>
        </p:spPr>
        <p:txBody>
          <a:bodyPr wrap="square">
            <a:spAutoFit/>
          </a:bodyPr>
          <a:lstStyle/>
          <a:p>
            <a:pPr algn="just"/>
            <a:r>
              <a:rPr lang="fr-FR" dirty="0">
                <a:latin typeface="Calibri Light" panose="020F0302020204030204" pitchFamily="34" charset="0"/>
                <a:ea typeface="Times New Roman" panose="02020603050405020304" pitchFamily="18" charset="0"/>
              </a:rPr>
              <a:t>A la fin du repas, Jésus dit encore : </a:t>
            </a:r>
            <a:endParaRPr lang="fr-CH" sz="2000" dirty="0">
              <a:effectLst/>
              <a:latin typeface="Times New Roman" panose="02020603050405020304" pitchFamily="18" charset="0"/>
              <a:ea typeface="Times New Roman" panose="02020603050405020304" pitchFamily="18" charset="0"/>
            </a:endParaRPr>
          </a:p>
          <a:p>
            <a:r>
              <a:rPr lang="fr-FR" dirty="0">
                <a:latin typeface="Calibri Light" panose="020F0302020204030204" pitchFamily="34" charset="0"/>
                <a:ea typeface="Times New Roman" panose="02020603050405020304" pitchFamily="18" charset="0"/>
              </a:rPr>
              <a:t>« </a:t>
            </a:r>
            <a:r>
              <a:rPr lang="fr-CH" dirty="0">
                <a:latin typeface="Calibri Light" panose="020F0302020204030204" pitchFamily="34" charset="0"/>
                <a:ea typeface="Times New Roman" panose="02020603050405020304" pitchFamily="18" charset="0"/>
              </a:rPr>
              <a:t>Dieu fait alliance avec vous pour toujours. Faites cela en souvenir de moi. »</a:t>
            </a:r>
            <a:r>
              <a:rPr lang="fr-CH" dirty="0">
                <a:effectLst/>
              </a:rPr>
              <a:t> </a:t>
            </a:r>
            <a:endParaRPr lang="fr-CH" dirty="0"/>
          </a:p>
        </p:txBody>
      </p:sp>
      <p:pic>
        <p:nvPicPr>
          <p:cNvPr id="3" name="Image 2" descr="Une image contenant très coloré, table, anniversaire, alimentation&#10;&#10;Description générée automatiquement">
            <a:extLst>
              <a:ext uri="{FF2B5EF4-FFF2-40B4-BE49-F238E27FC236}">
                <a16:creationId xmlns:a16="http://schemas.microsoft.com/office/drawing/2014/main" id="{7FA343EF-F73F-4349-9409-989EEA0612EF}"/>
              </a:ext>
            </a:extLst>
          </p:cNvPr>
          <p:cNvPicPr/>
          <p:nvPr/>
        </p:nvPicPr>
        <p:blipFill>
          <a:blip r:embed="rId2"/>
          <a:stretch>
            <a:fillRect/>
          </a:stretch>
        </p:blipFill>
        <p:spPr>
          <a:xfrm>
            <a:off x="7450667" y="1238002"/>
            <a:ext cx="2706359" cy="4381995"/>
          </a:xfrm>
          <a:prstGeom prst="rect">
            <a:avLst/>
          </a:prstGeom>
        </p:spPr>
      </p:pic>
    </p:spTree>
    <p:extLst>
      <p:ext uri="{BB962C8B-B14F-4D97-AF65-F5344CB8AC3E}">
        <p14:creationId xmlns:p14="http://schemas.microsoft.com/office/powerpoint/2010/main" val="1940882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rès coloré, table, anniversaire, alimentation&#10;&#10;Description générée automatiquement">
            <a:extLst>
              <a:ext uri="{FF2B5EF4-FFF2-40B4-BE49-F238E27FC236}">
                <a16:creationId xmlns:a16="http://schemas.microsoft.com/office/drawing/2014/main" id="{CEB08BA5-3345-E44C-8D16-D702FD8E025D}"/>
              </a:ext>
            </a:extLst>
          </p:cNvPr>
          <p:cNvPicPr/>
          <p:nvPr/>
        </p:nvPicPr>
        <p:blipFill>
          <a:blip r:embed="rId2"/>
          <a:stretch>
            <a:fillRect/>
          </a:stretch>
        </p:blipFill>
        <p:spPr>
          <a:xfrm>
            <a:off x="3623733" y="0"/>
            <a:ext cx="4944533" cy="6858000"/>
          </a:xfrm>
          <a:prstGeom prst="rect">
            <a:avLst/>
          </a:prstGeom>
        </p:spPr>
      </p:pic>
    </p:spTree>
    <p:extLst>
      <p:ext uri="{BB962C8B-B14F-4D97-AF65-F5344CB8AC3E}">
        <p14:creationId xmlns:p14="http://schemas.microsoft.com/office/powerpoint/2010/main" val="3381371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BB716E4F-23CA-4F47-AD1D-EBEF4FDB8D6A}"/>
              </a:ext>
            </a:extLst>
          </p:cNvPr>
          <p:cNvSpPr>
            <a:spLocks noGrp="1"/>
          </p:cNvSpPr>
          <p:nvPr>
            <p:ph type="title"/>
          </p:nvPr>
        </p:nvSpPr>
        <p:spPr>
          <a:xfrm>
            <a:off x="1510020" y="1836669"/>
            <a:ext cx="3952318" cy="2751522"/>
          </a:xfrm>
          <a:prstGeom prst="rect">
            <a:avLst/>
          </a:prstGeom>
        </p:spPr>
        <p:txBody>
          <a:bodyPr wrap="square">
            <a:spAutoFit/>
          </a:bodyPr>
          <a:lstStyle/>
          <a:p>
            <a:r>
              <a:rPr lang="fr-FR" sz="3200" dirty="0">
                <a:latin typeface="Calibri Light" panose="020F0302020204030204" pitchFamily="34" charset="0"/>
                <a:ea typeface="Times New Roman" panose="02020603050405020304" pitchFamily="18" charset="0"/>
              </a:rPr>
              <a:t>C’est Luc, l’évangéliste, qui a mis par écrit ce récit. Il se trouve à la fin de son Evangile qui raconte la vie de Jésus le Christ. </a:t>
            </a:r>
            <a:endParaRPr lang="fr-CH" sz="3200" dirty="0"/>
          </a:p>
        </p:txBody>
      </p:sp>
      <p:pic>
        <p:nvPicPr>
          <p:cNvPr id="6" name="Image 10" descr="Lectio: Guided Bible Reading » Blog Archive ...">
            <a:extLst>
              <a:ext uri="{FF2B5EF4-FFF2-40B4-BE49-F238E27FC236}">
                <a16:creationId xmlns:a16="http://schemas.microsoft.com/office/drawing/2014/main" id="{D2BE41E4-20C4-D14A-9B6C-B8D86E3F5645}"/>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6257573" y="963393"/>
            <a:ext cx="3119706" cy="42895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92267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1700734-4B0C-6E49-BCC1-D5B6C7703903}"/>
              </a:ext>
            </a:extLst>
          </p:cNvPr>
          <p:cNvSpPr/>
          <p:nvPr/>
        </p:nvSpPr>
        <p:spPr>
          <a:xfrm>
            <a:off x="477981" y="1122363"/>
            <a:ext cx="4023360"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400">
                <a:latin typeface="+mj-lt"/>
                <a:ea typeface="+mj-ea"/>
                <a:cs typeface="+mj-cs"/>
              </a:rPr>
              <a:t>Jésus fête la Pâque avec ses amis. </a:t>
            </a:r>
          </a:p>
          <a:p>
            <a:pPr>
              <a:lnSpc>
                <a:spcPct val="90000"/>
              </a:lnSpc>
              <a:spcBef>
                <a:spcPct val="0"/>
              </a:spcBef>
              <a:spcAft>
                <a:spcPts val="600"/>
              </a:spcAft>
            </a:pPr>
            <a:r>
              <a:rPr lang="en-US" sz="4400">
                <a:latin typeface="+mj-lt"/>
                <a:ea typeface="+mj-ea"/>
                <a:cs typeface="+mj-cs"/>
              </a:rPr>
              <a:t>C’est la communion.</a:t>
            </a:r>
          </a:p>
        </p:txBody>
      </p:sp>
      <p:pic>
        <p:nvPicPr>
          <p:cNvPr id="8" name="Image 7" descr="Une image contenant couvert, anniversaire, décoré, table&#10;&#10;Description générée automatiquement">
            <a:extLst>
              <a:ext uri="{FF2B5EF4-FFF2-40B4-BE49-F238E27FC236}">
                <a16:creationId xmlns:a16="http://schemas.microsoft.com/office/drawing/2014/main" id="{C4F19A5E-12BA-B540-9478-EA9B08BF8CFC}"/>
              </a:ext>
            </a:extLst>
          </p:cNvPr>
          <p:cNvPicPr/>
          <p:nvPr/>
        </p:nvPicPr>
        <p:blipFill>
          <a:blip r:embed="rId3"/>
          <a:stretch>
            <a:fillRect/>
          </a:stretch>
        </p:blipFill>
        <p:spPr>
          <a:xfrm>
            <a:off x="5995464" y="0"/>
            <a:ext cx="4259178" cy="6858000"/>
          </a:xfrm>
          <a:prstGeom prst="rect">
            <a:avLst/>
          </a:prstGeom>
        </p:spPr>
      </p:pic>
    </p:spTree>
    <p:extLst>
      <p:ext uri="{BB962C8B-B14F-4D97-AF65-F5344CB8AC3E}">
        <p14:creationId xmlns:p14="http://schemas.microsoft.com/office/powerpoint/2010/main" val="2369775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51868AF-E19F-6044-8E71-48D3BBB9E62F}"/>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H"/>
          </a:p>
        </p:txBody>
      </p:sp>
      <p:pic>
        <p:nvPicPr>
          <p:cNvPr id="1025" name="Image 10" descr="Lectio: Guided Bible Reading » Blog Archive ...">
            <a:extLst>
              <a:ext uri="{FF2B5EF4-FFF2-40B4-BE49-F238E27FC236}">
                <a16:creationId xmlns:a16="http://schemas.microsoft.com/office/drawing/2014/main" id="{00A29EE8-51DD-E94F-8556-BCB43D7EDD94}"/>
              </a:ext>
            </a:extLst>
          </p:cNvPr>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3598333" y="0"/>
            <a:ext cx="4995333" cy="6868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35897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B14D9C-3A30-B34C-8640-FC6C8731BF7C}"/>
              </a:ext>
            </a:extLst>
          </p:cNvPr>
          <p:cNvSpPr/>
          <p:nvPr/>
        </p:nvSpPr>
        <p:spPr>
          <a:xfrm>
            <a:off x="2229852" y="1720839"/>
            <a:ext cx="4582678" cy="3539430"/>
          </a:xfrm>
          <a:prstGeom prst="rect">
            <a:avLst/>
          </a:prstGeom>
        </p:spPr>
        <p:txBody>
          <a:bodyPr wrap="square">
            <a:spAutoFit/>
          </a:bodyPr>
          <a:lstStyle/>
          <a:p>
            <a:r>
              <a:rPr lang="fr-FR" sz="3200" dirty="0">
                <a:latin typeface="Calibri Light" panose="020F0302020204030204" pitchFamily="34" charset="0"/>
                <a:ea typeface="Times New Roman" panose="02020603050405020304" pitchFamily="18" charset="0"/>
              </a:rPr>
              <a:t>C’est le temps de la Pâque juive. C’est une fête très importante pour tout le peuple hébreu qui fête la libération d’Egypte. Ils remercient Dieu de les avoir libérés. </a:t>
            </a:r>
            <a:endParaRPr lang="fr-CH" sz="3200" dirty="0"/>
          </a:p>
        </p:txBody>
      </p:sp>
      <p:pic>
        <p:nvPicPr>
          <p:cNvPr id="3" name="Image 2" descr="Une image contenant très coloré, coloré, photo, debout&#10;&#10;Description générée automatiquement">
            <a:extLst>
              <a:ext uri="{FF2B5EF4-FFF2-40B4-BE49-F238E27FC236}">
                <a16:creationId xmlns:a16="http://schemas.microsoft.com/office/drawing/2014/main" id="{455B9B4A-513C-EE42-BF6C-00A574A279A2}"/>
              </a:ext>
            </a:extLst>
          </p:cNvPr>
          <p:cNvPicPr/>
          <p:nvPr/>
        </p:nvPicPr>
        <p:blipFill>
          <a:blip r:embed="rId2"/>
          <a:stretch>
            <a:fillRect/>
          </a:stretch>
        </p:blipFill>
        <p:spPr>
          <a:xfrm>
            <a:off x="6812530" y="1273789"/>
            <a:ext cx="3149618" cy="4310421"/>
          </a:xfrm>
          <a:prstGeom prst="rect">
            <a:avLst/>
          </a:prstGeom>
        </p:spPr>
      </p:pic>
    </p:spTree>
    <p:extLst>
      <p:ext uri="{BB962C8B-B14F-4D97-AF65-F5344CB8AC3E}">
        <p14:creationId xmlns:p14="http://schemas.microsoft.com/office/powerpoint/2010/main" val="17773529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très coloré, coloré, photo, debout&#10;&#10;Description générée automatiquement">
            <a:extLst>
              <a:ext uri="{FF2B5EF4-FFF2-40B4-BE49-F238E27FC236}">
                <a16:creationId xmlns:a16="http://schemas.microsoft.com/office/drawing/2014/main" id="{4B0683A9-7625-B04D-8A51-83544564A63C}"/>
              </a:ext>
            </a:extLst>
          </p:cNvPr>
          <p:cNvPicPr/>
          <p:nvPr/>
        </p:nvPicPr>
        <p:blipFill>
          <a:blip r:embed="rId2"/>
          <a:stretch>
            <a:fillRect/>
          </a:stretch>
        </p:blipFill>
        <p:spPr>
          <a:xfrm>
            <a:off x="3392905" y="0"/>
            <a:ext cx="4860758" cy="6857999"/>
          </a:xfrm>
          <a:prstGeom prst="rect">
            <a:avLst/>
          </a:prstGeom>
        </p:spPr>
      </p:pic>
    </p:spTree>
    <p:extLst>
      <p:ext uri="{BB962C8B-B14F-4D97-AF65-F5344CB8AC3E}">
        <p14:creationId xmlns:p14="http://schemas.microsoft.com/office/powerpoint/2010/main" val="36138675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ACAA5FD-186D-F742-AA3F-9AFF19897721}"/>
              </a:ext>
            </a:extLst>
          </p:cNvPr>
          <p:cNvSpPr/>
          <p:nvPr/>
        </p:nvSpPr>
        <p:spPr>
          <a:xfrm>
            <a:off x="2117557" y="920621"/>
            <a:ext cx="5895474" cy="5016758"/>
          </a:xfrm>
          <a:prstGeom prst="rect">
            <a:avLst/>
          </a:prstGeom>
        </p:spPr>
        <p:txBody>
          <a:bodyPr wrap="square">
            <a:spAutoFit/>
          </a:bodyPr>
          <a:lstStyle/>
          <a:p>
            <a:r>
              <a:rPr lang="fr-FR" sz="3200" dirty="0">
                <a:latin typeface="Calibri Light" panose="020F0302020204030204" pitchFamily="34" charset="0"/>
                <a:ea typeface="Times New Roman" panose="02020603050405020304" pitchFamily="18" charset="0"/>
                <a:cs typeface="Times New Roman" panose="02020603050405020304" pitchFamily="18" charset="0"/>
              </a:rPr>
              <a:t>Durant cette fête, chaque famille se réunit pour partager un repas, le repas de la Pâque. Pendant le repas, on loue Dieu, on lit des récits du livre de l’Exode dans l’Ancien Testament, on prie, on mange différents aliments comme de l’agneau, des herbes amères… pour faire mémoire de Dieu qui libère.</a:t>
            </a:r>
            <a:r>
              <a:rPr lang="fr-CH" sz="3200" dirty="0">
                <a:effectLst/>
              </a:rPr>
              <a:t> </a:t>
            </a:r>
            <a:endParaRPr lang="fr-CH" sz="3200" dirty="0"/>
          </a:p>
        </p:txBody>
      </p:sp>
      <p:pic>
        <p:nvPicPr>
          <p:cNvPr id="3" name="Image 2" descr="Une image contenant anniversaire, gâteau, photo, très coloré&#10;&#10;Description générée automatiquement">
            <a:extLst>
              <a:ext uri="{FF2B5EF4-FFF2-40B4-BE49-F238E27FC236}">
                <a16:creationId xmlns:a16="http://schemas.microsoft.com/office/drawing/2014/main" id="{895EF13E-0F0C-5548-9326-896504C6272C}"/>
              </a:ext>
            </a:extLst>
          </p:cNvPr>
          <p:cNvPicPr/>
          <p:nvPr/>
        </p:nvPicPr>
        <p:blipFill>
          <a:blip r:embed="rId2"/>
          <a:stretch>
            <a:fillRect/>
          </a:stretch>
        </p:blipFill>
        <p:spPr>
          <a:xfrm>
            <a:off x="7750926" y="1074050"/>
            <a:ext cx="3053432" cy="4340159"/>
          </a:xfrm>
          <a:prstGeom prst="rect">
            <a:avLst/>
          </a:prstGeom>
        </p:spPr>
      </p:pic>
    </p:spTree>
    <p:extLst>
      <p:ext uri="{BB962C8B-B14F-4D97-AF65-F5344CB8AC3E}">
        <p14:creationId xmlns:p14="http://schemas.microsoft.com/office/powerpoint/2010/main" val="119179173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anniversaire, gâteau, photo, très coloré&#10;&#10;Description générée automatiquement">
            <a:extLst>
              <a:ext uri="{FF2B5EF4-FFF2-40B4-BE49-F238E27FC236}">
                <a16:creationId xmlns:a16="http://schemas.microsoft.com/office/drawing/2014/main" id="{DA4BEA67-7A80-DC4D-A32C-FF70F517BF80}"/>
              </a:ext>
            </a:extLst>
          </p:cNvPr>
          <p:cNvPicPr/>
          <p:nvPr/>
        </p:nvPicPr>
        <p:blipFill>
          <a:blip r:embed="rId2"/>
          <a:stretch>
            <a:fillRect/>
          </a:stretch>
        </p:blipFill>
        <p:spPr>
          <a:xfrm>
            <a:off x="3489158" y="0"/>
            <a:ext cx="4800599" cy="6858000"/>
          </a:xfrm>
          <a:prstGeom prst="rect">
            <a:avLst/>
          </a:prstGeom>
        </p:spPr>
      </p:pic>
    </p:spTree>
    <p:extLst>
      <p:ext uri="{BB962C8B-B14F-4D97-AF65-F5344CB8AC3E}">
        <p14:creationId xmlns:p14="http://schemas.microsoft.com/office/powerpoint/2010/main" val="149742665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493346B-A0CD-B345-94C7-E84B3AF0CA85}"/>
              </a:ext>
            </a:extLst>
          </p:cNvPr>
          <p:cNvSpPr/>
          <p:nvPr/>
        </p:nvSpPr>
        <p:spPr>
          <a:xfrm>
            <a:off x="1684421" y="560525"/>
            <a:ext cx="6509084" cy="5509200"/>
          </a:xfrm>
          <a:prstGeom prst="rect">
            <a:avLst/>
          </a:prstGeom>
        </p:spPr>
        <p:txBody>
          <a:bodyPr wrap="square">
            <a:spAutoFit/>
          </a:bodyPr>
          <a:lstStyle/>
          <a:p>
            <a:r>
              <a:rPr lang="fr-FR" sz="3200" dirty="0">
                <a:latin typeface="Calibri Light" panose="020F0302020204030204" pitchFamily="34" charset="0"/>
                <a:ea typeface="Times New Roman" panose="02020603050405020304" pitchFamily="18" charset="0"/>
              </a:rPr>
              <a:t>Jésus veut passer ce temps de repas avec ses amis, les disciples. Pour préparer le repas, il envoie Pierre et Jean : « Allez préparer le repas de la Pâque. » « Mais où allons-nous le préparer ? » demandent Pierre et Jean. Jésus dit : « Entrez dans la ville. Là, vous rencontrerez un homme qui porte une cruche d’eau. Suivez-le jusque chez lui et dites-lui que moi je vous envoie lui demander une salle ! »</a:t>
            </a:r>
            <a:r>
              <a:rPr lang="fr-CH" sz="3200" dirty="0">
                <a:effectLst/>
              </a:rPr>
              <a:t> </a:t>
            </a:r>
            <a:endParaRPr lang="fr-CH" sz="3200" dirty="0"/>
          </a:p>
        </p:txBody>
      </p:sp>
      <p:pic>
        <p:nvPicPr>
          <p:cNvPr id="3" name="Image 2" descr="Une image contenant intérieur, enfant, couvert, fille&#10;&#10;Description générée automatiquement">
            <a:extLst>
              <a:ext uri="{FF2B5EF4-FFF2-40B4-BE49-F238E27FC236}">
                <a16:creationId xmlns:a16="http://schemas.microsoft.com/office/drawing/2014/main" id="{C593C2EE-E9BC-624F-891F-BB9D2E7F46F6}"/>
              </a:ext>
            </a:extLst>
          </p:cNvPr>
          <p:cNvPicPr/>
          <p:nvPr/>
        </p:nvPicPr>
        <p:blipFill>
          <a:blip r:embed="rId2"/>
          <a:stretch>
            <a:fillRect/>
          </a:stretch>
        </p:blipFill>
        <p:spPr>
          <a:xfrm>
            <a:off x="8193505" y="1134878"/>
            <a:ext cx="2610854" cy="3725879"/>
          </a:xfrm>
          <a:prstGeom prst="rect">
            <a:avLst/>
          </a:prstGeom>
        </p:spPr>
      </p:pic>
    </p:spTree>
    <p:extLst>
      <p:ext uri="{BB962C8B-B14F-4D97-AF65-F5344CB8AC3E}">
        <p14:creationId xmlns:p14="http://schemas.microsoft.com/office/powerpoint/2010/main" val="12546359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descr="Une image contenant intérieur, enfant, couvert, fille&#10;&#10;Description générée automatiquement">
            <a:extLst>
              <a:ext uri="{FF2B5EF4-FFF2-40B4-BE49-F238E27FC236}">
                <a16:creationId xmlns:a16="http://schemas.microsoft.com/office/drawing/2014/main" id="{C2290BA3-EC52-BC42-8575-728870DBEB7B}"/>
              </a:ext>
            </a:extLst>
          </p:cNvPr>
          <p:cNvPicPr/>
          <p:nvPr/>
        </p:nvPicPr>
        <p:blipFill>
          <a:blip r:embed="rId2"/>
          <a:stretch>
            <a:fillRect/>
          </a:stretch>
        </p:blipFill>
        <p:spPr>
          <a:xfrm>
            <a:off x="3080083" y="0"/>
            <a:ext cx="5630779" cy="6858000"/>
          </a:xfrm>
          <a:prstGeom prst="rect">
            <a:avLst/>
          </a:prstGeom>
        </p:spPr>
      </p:pic>
    </p:spTree>
    <p:extLst>
      <p:ext uri="{BB962C8B-B14F-4D97-AF65-F5344CB8AC3E}">
        <p14:creationId xmlns:p14="http://schemas.microsoft.com/office/powerpoint/2010/main" val="2685344299"/>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TotalTime>
  <Words>424</Words>
  <Application>Microsoft Macintosh PowerPoint</Application>
  <PresentationFormat>Grand écran</PresentationFormat>
  <Paragraphs>18</Paragraphs>
  <Slides>20</Slides>
  <Notes>2</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20</vt:i4>
      </vt:variant>
    </vt:vector>
  </HeadingPairs>
  <TitlesOfParts>
    <vt:vector size="25" baseType="lpstr">
      <vt:lpstr>Arial</vt:lpstr>
      <vt:lpstr>Calibri</vt:lpstr>
      <vt:lpstr>Calibri Light</vt:lpstr>
      <vt:lpstr>Times New Roman</vt:lpstr>
      <vt:lpstr>Thème Office</vt:lpstr>
      <vt:lpstr>Présentation PowerPoint</vt:lpstr>
      <vt:lpstr>C’est Luc, l’évangéliste, qui a mis par écrit ce récit. Il se trouve à la fin de son Evangile qui raconte la vie de Jésus le Christ.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Laurence Bohnenblust-Pidoux</dc:creator>
  <cp:lastModifiedBy>Laurence Bohnenblust-Pidoux</cp:lastModifiedBy>
  <cp:revision>4</cp:revision>
  <dcterms:created xsi:type="dcterms:W3CDTF">2020-08-24T06:41:56Z</dcterms:created>
  <dcterms:modified xsi:type="dcterms:W3CDTF">2020-10-23T13:24:01Z</dcterms:modified>
</cp:coreProperties>
</file>