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7" r:id="rId4"/>
    <p:sldId id="261" r:id="rId5"/>
    <p:sldId id="262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12" d="100"/>
          <a:sy n="112" d="100"/>
        </p:scale>
        <p:origin x="6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437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538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129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811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8628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294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6271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633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7612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5025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7869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69DD-CEF9-C44D-819F-E75F81A80165}" type="datetimeFigureOut">
              <a:rPr lang="fr-CH" smtClean="0"/>
              <a:t>16.02.21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FEFF-76E5-4B45-994E-0A24A609251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357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sv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0.svg"/><Relationship Id="rId21" Type="http://schemas.openxmlformats.org/officeDocument/2006/relationships/image" Target="../media/image34.svg"/><Relationship Id="rId34" Type="http://schemas.openxmlformats.org/officeDocument/2006/relationships/image" Target="../media/image47.png"/><Relationship Id="rId7" Type="http://schemas.openxmlformats.org/officeDocument/2006/relationships/image" Target="../media/image20.svg"/><Relationship Id="rId12" Type="http://schemas.openxmlformats.org/officeDocument/2006/relationships/image" Target="../media/image25.png"/><Relationship Id="rId17" Type="http://schemas.openxmlformats.org/officeDocument/2006/relationships/image" Target="../media/image30.svg"/><Relationship Id="rId25" Type="http://schemas.openxmlformats.org/officeDocument/2006/relationships/image" Target="../media/image38.svg"/><Relationship Id="rId33" Type="http://schemas.openxmlformats.org/officeDocument/2006/relationships/image" Target="../media/image46.svg"/><Relationship Id="rId2" Type="http://schemas.openxmlformats.org/officeDocument/2006/relationships/image" Target="../media/image9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29" Type="http://schemas.openxmlformats.org/officeDocument/2006/relationships/image" Target="../media/image42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24" Type="http://schemas.openxmlformats.org/officeDocument/2006/relationships/image" Target="../media/image37.png"/><Relationship Id="rId32" Type="http://schemas.openxmlformats.org/officeDocument/2006/relationships/image" Target="../media/image45.png"/><Relationship Id="rId5" Type="http://schemas.openxmlformats.org/officeDocument/2006/relationships/image" Target="../media/image18.svg"/><Relationship Id="rId15" Type="http://schemas.openxmlformats.org/officeDocument/2006/relationships/image" Target="../media/image28.svg"/><Relationship Id="rId23" Type="http://schemas.openxmlformats.org/officeDocument/2006/relationships/image" Target="../media/image36.svg"/><Relationship Id="rId28" Type="http://schemas.openxmlformats.org/officeDocument/2006/relationships/image" Target="../media/image41.png"/><Relationship Id="rId10" Type="http://schemas.openxmlformats.org/officeDocument/2006/relationships/image" Target="../media/image23.png"/><Relationship Id="rId19" Type="http://schemas.openxmlformats.org/officeDocument/2006/relationships/image" Target="../media/image32.svg"/><Relationship Id="rId31" Type="http://schemas.openxmlformats.org/officeDocument/2006/relationships/image" Target="../media/image44.svg"/><Relationship Id="rId4" Type="http://schemas.openxmlformats.org/officeDocument/2006/relationships/image" Target="../media/image17.png"/><Relationship Id="rId9" Type="http://schemas.openxmlformats.org/officeDocument/2006/relationships/image" Target="../media/image22.svg"/><Relationship Id="rId14" Type="http://schemas.openxmlformats.org/officeDocument/2006/relationships/image" Target="../media/image27.png"/><Relationship Id="rId22" Type="http://schemas.openxmlformats.org/officeDocument/2006/relationships/image" Target="../media/image35.png"/><Relationship Id="rId27" Type="http://schemas.openxmlformats.org/officeDocument/2006/relationships/image" Target="../media/image40.svg"/><Relationship Id="rId30" Type="http://schemas.openxmlformats.org/officeDocument/2006/relationships/image" Target="../media/image43.png"/><Relationship Id="rId35" Type="http://schemas.openxmlformats.org/officeDocument/2006/relationships/image" Target="../media/image48.svg"/><Relationship Id="rId8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0.svg"/><Relationship Id="rId18" Type="http://schemas.openxmlformats.org/officeDocument/2006/relationships/image" Target="../media/image65.png"/><Relationship Id="rId26" Type="http://schemas.openxmlformats.org/officeDocument/2006/relationships/image" Target="../media/image73.png"/><Relationship Id="rId21" Type="http://schemas.openxmlformats.org/officeDocument/2006/relationships/image" Target="../media/image68.svg"/><Relationship Id="rId34" Type="http://schemas.openxmlformats.org/officeDocument/2006/relationships/image" Target="../media/image81.png"/><Relationship Id="rId7" Type="http://schemas.openxmlformats.org/officeDocument/2006/relationships/image" Target="../media/image54.svg"/><Relationship Id="rId12" Type="http://schemas.openxmlformats.org/officeDocument/2006/relationships/image" Target="../media/image59.png"/><Relationship Id="rId17" Type="http://schemas.openxmlformats.org/officeDocument/2006/relationships/image" Target="../media/image64.svg"/><Relationship Id="rId25" Type="http://schemas.openxmlformats.org/officeDocument/2006/relationships/image" Target="../media/image72.svg"/><Relationship Id="rId33" Type="http://schemas.openxmlformats.org/officeDocument/2006/relationships/image" Target="../media/image80.svg"/><Relationship Id="rId2" Type="http://schemas.openxmlformats.org/officeDocument/2006/relationships/image" Target="../media/image49.png"/><Relationship Id="rId16" Type="http://schemas.openxmlformats.org/officeDocument/2006/relationships/image" Target="../media/image63.png"/><Relationship Id="rId20" Type="http://schemas.openxmlformats.org/officeDocument/2006/relationships/image" Target="../media/image67.png"/><Relationship Id="rId29" Type="http://schemas.openxmlformats.org/officeDocument/2006/relationships/image" Target="../media/image7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8.svg"/><Relationship Id="rId24" Type="http://schemas.openxmlformats.org/officeDocument/2006/relationships/image" Target="../media/image71.png"/><Relationship Id="rId32" Type="http://schemas.openxmlformats.org/officeDocument/2006/relationships/image" Target="../media/image79.png"/><Relationship Id="rId37" Type="http://schemas.openxmlformats.org/officeDocument/2006/relationships/image" Target="../media/image84.svg"/><Relationship Id="rId5" Type="http://schemas.openxmlformats.org/officeDocument/2006/relationships/image" Target="../media/image52.svg"/><Relationship Id="rId15" Type="http://schemas.openxmlformats.org/officeDocument/2006/relationships/image" Target="../media/image62.svg"/><Relationship Id="rId23" Type="http://schemas.openxmlformats.org/officeDocument/2006/relationships/image" Target="../media/image70.svg"/><Relationship Id="rId28" Type="http://schemas.openxmlformats.org/officeDocument/2006/relationships/image" Target="../media/image75.png"/><Relationship Id="rId36" Type="http://schemas.openxmlformats.org/officeDocument/2006/relationships/image" Target="../media/image83.png"/><Relationship Id="rId10" Type="http://schemas.openxmlformats.org/officeDocument/2006/relationships/image" Target="../media/image57.png"/><Relationship Id="rId19" Type="http://schemas.openxmlformats.org/officeDocument/2006/relationships/image" Target="../media/image66.svg"/><Relationship Id="rId31" Type="http://schemas.openxmlformats.org/officeDocument/2006/relationships/image" Target="../media/image78.svg"/><Relationship Id="rId4" Type="http://schemas.openxmlformats.org/officeDocument/2006/relationships/image" Target="../media/image51.png"/><Relationship Id="rId9" Type="http://schemas.openxmlformats.org/officeDocument/2006/relationships/image" Target="../media/image56.svg"/><Relationship Id="rId14" Type="http://schemas.openxmlformats.org/officeDocument/2006/relationships/image" Target="../media/image61.png"/><Relationship Id="rId22" Type="http://schemas.openxmlformats.org/officeDocument/2006/relationships/image" Target="../media/image69.png"/><Relationship Id="rId27" Type="http://schemas.openxmlformats.org/officeDocument/2006/relationships/image" Target="../media/image74.svg"/><Relationship Id="rId30" Type="http://schemas.openxmlformats.org/officeDocument/2006/relationships/image" Target="../media/image77.png"/><Relationship Id="rId35" Type="http://schemas.openxmlformats.org/officeDocument/2006/relationships/image" Target="../media/image82.svg"/><Relationship Id="rId8" Type="http://schemas.openxmlformats.org/officeDocument/2006/relationships/image" Target="../media/image55.png"/><Relationship Id="rId3" Type="http://schemas.openxmlformats.org/officeDocument/2006/relationships/image" Target="../media/image50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91A545-0BE8-0948-93F5-0C7418101187}"/>
              </a:ext>
            </a:extLst>
          </p:cNvPr>
          <p:cNvSpPr/>
          <p:nvPr/>
        </p:nvSpPr>
        <p:spPr>
          <a:xfrm>
            <a:off x="151373" y="221245"/>
            <a:ext cx="1035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Cartes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 besoins</a:t>
            </a:r>
          </a:p>
        </p:txBody>
      </p:sp>
      <p:pic>
        <p:nvPicPr>
          <p:cNvPr id="9" name="Graphique 8" descr="Aire de jeu contour">
            <a:extLst>
              <a:ext uri="{FF2B5EF4-FFF2-40B4-BE49-F238E27FC236}">
                <a16:creationId xmlns:a16="http://schemas.microsoft.com/office/drawing/2014/main" id="{209BCB90-9BF1-C04F-96F8-ECC207047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2834" y="834390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0A6C79-1244-4647-B3A9-90B3F23C59AF}"/>
              </a:ext>
            </a:extLst>
          </p:cNvPr>
          <p:cNvSpPr/>
          <p:nvPr/>
        </p:nvSpPr>
        <p:spPr>
          <a:xfrm>
            <a:off x="1976545" y="221245"/>
            <a:ext cx="90261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Plusieurs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façons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d’utiliser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 cartes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79448CC-5417-F64E-85F1-00E7A17DDBD6}"/>
              </a:ext>
            </a:extLst>
          </p:cNvPr>
          <p:cNvSpPr/>
          <p:nvPr/>
        </p:nvSpPr>
        <p:spPr>
          <a:xfrm>
            <a:off x="3338317" y="145310"/>
            <a:ext cx="1589707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Tirer une carte au hasard et discuter :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Est-ce que j’ai ressenti </a:t>
            </a:r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déjà ce besoin ?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Quand ? 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J’ai ce besoin quand je suis… (triste, joyeux,…) 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AD6726-BE6A-BF4D-9FE8-007A383DA23F}"/>
              </a:ext>
            </a:extLst>
          </p:cNvPr>
          <p:cNvSpPr/>
          <p:nvPr/>
        </p:nvSpPr>
        <p:spPr>
          <a:xfrm>
            <a:off x="5012741" y="88160"/>
            <a:ext cx="1589707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 une émotion…</a:t>
            </a:r>
          </a:p>
          <a:p>
            <a:pPr algn="ctr"/>
            <a:r>
              <a:rPr lang="fr-FR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Chacun·e</a:t>
            </a:r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peut montrer la carte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du besoin lier à cette émotion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6F67B5-93DA-BD42-9DD5-FB1FF79B8FAA}"/>
              </a:ext>
            </a:extLst>
          </p:cNvPr>
          <p:cNvSpPr/>
          <p:nvPr/>
        </p:nvSpPr>
        <p:spPr>
          <a:xfrm>
            <a:off x="6644578" y="359579"/>
            <a:ext cx="1589707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Choisir une carte qui exprime le besoin de l’instant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C2558D-10C2-B945-A5B6-7059ED015E0B}"/>
              </a:ext>
            </a:extLst>
          </p:cNvPr>
          <p:cNvSpPr/>
          <p:nvPr/>
        </p:nvSpPr>
        <p:spPr>
          <a:xfrm>
            <a:off x="8314295" y="145310"/>
            <a:ext cx="1589707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Pour prendre le temps de discuter de ses besoins et d’écouter les besoins  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5" name="Graphique 24" descr="Salle de conseil contour">
            <a:extLst>
              <a:ext uri="{FF2B5EF4-FFF2-40B4-BE49-F238E27FC236}">
                <a16:creationId xmlns:a16="http://schemas.microsoft.com/office/drawing/2014/main" id="{9B679488-22C7-934D-88B7-59DEB1AB3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46792" y="1257300"/>
            <a:ext cx="914400" cy="91440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2ABB30F4-07FD-A743-9E3B-1E1262B55E69}"/>
              </a:ext>
            </a:extLst>
          </p:cNvPr>
          <p:cNvSpPr/>
          <p:nvPr/>
        </p:nvSpPr>
        <p:spPr>
          <a:xfrm>
            <a:off x="57150" y="43433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618796C-3361-B642-985D-05B383B698AB}"/>
              </a:ext>
            </a:extLst>
          </p:cNvPr>
          <p:cNvSpPr/>
          <p:nvPr/>
        </p:nvSpPr>
        <p:spPr>
          <a:xfrm>
            <a:off x="1728996" y="3428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EE7C422-9330-AC47-86BC-97B410258C11}"/>
              </a:ext>
            </a:extLst>
          </p:cNvPr>
          <p:cNvSpPr/>
          <p:nvPr/>
        </p:nvSpPr>
        <p:spPr>
          <a:xfrm>
            <a:off x="3400842" y="36575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025EC90-2278-504F-87DA-94EE33560C9D}"/>
              </a:ext>
            </a:extLst>
          </p:cNvPr>
          <p:cNvSpPr/>
          <p:nvPr/>
        </p:nvSpPr>
        <p:spPr>
          <a:xfrm>
            <a:off x="5072688" y="38861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7943D41-C563-AB4E-BF2F-14F8EDBB6BB1}"/>
              </a:ext>
            </a:extLst>
          </p:cNvPr>
          <p:cNvSpPr/>
          <p:nvPr/>
        </p:nvSpPr>
        <p:spPr>
          <a:xfrm>
            <a:off x="6744534" y="41147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D99DCC9-2DE6-404E-8BCA-6EC3E5025DD5}"/>
              </a:ext>
            </a:extLst>
          </p:cNvPr>
          <p:cNvSpPr/>
          <p:nvPr/>
        </p:nvSpPr>
        <p:spPr>
          <a:xfrm>
            <a:off x="8416380" y="4571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pic>
        <p:nvPicPr>
          <p:cNvPr id="55" name="Graphique 54" descr="Pincer pour faire un zoom arrière contour">
            <a:extLst>
              <a:ext uri="{FF2B5EF4-FFF2-40B4-BE49-F238E27FC236}">
                <a16:creationId xmlns:a16="http://schemas.microsoft.com/office/drawing/2014/main" id="{BBB60A54-EA7F-8C41-9E39-9E9379B744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10279" y="1061171"/>
            <a:ext cx="914400" cy="914400"/>
          </a:xfrm>
          <a:prstGeom prst="rect">
            <a:avLst/>
          </a:prstGeom>
        </p:spPr>
      </p:pic>
      <p:pic>
        <p:nvPicPr>
          <p:cNvPr id="57" name="Graphique 56" descr="Contour de visage en colère contour">
            <a:extLst>
              <a:ext uri="{FF2B5EF4-FFF2-40B4-BE49-F238E27FC236}">
                <a16:creationId xmlns:a16="http://schemas.microsoft.com/office/drawing/2014/main" id="{6ACA812E-B742-0A4B-8B95-16EAD361E0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14106" y="1196393"/>
            <a:ext cx="540000" cy="540000"/>
          </a:xfrm>
          <a:prstGeom prst="rect">
            <a:avLst/>
          </a:prstGeom>
        </p:spPr>
      </p:pic>
      <p:pic>
        <p:nvPicPr>
          <p:cNvPr id="59" name="Graphique 58" descr="Contour de visage souriant contour">
            <a:extLst>
              <a:ext uri="{FF2B5EF4-FFF2-40B4-BE49-F238E27FC236}">
                <a16:creationId xmlns:a16="http://schemas.microsoft.com/office/drawing/2014/main" id="{9A0B7FD8-FF26-6B4F-919A-7C551683E0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20685" y="1186467"/>
            <a:ext cx="540000" cy="540000"/>
          </a:xfrm>
          <a:prstGeom prst="rect">
            <a:avLst/>
          </a:prstGeom>
        </p:spPr>
      </p:pic>
      <p:pic>
        <p:nvPicPr>
          <p:cNvPr id="61" name="Graphique 60" descr="Contour de visage inquiet contour">
            <a:extLst>
              <a:ext uri="{FF2B5EF4-FFF2-40B4-BE49-F238E27FC236}">
                <a16:creationId xmlns:a16="http://schemas.microsoft.com/office/drawing/2014/main" id="{7EA8D909-984D-904D-802A-763045B649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99863" y="1651010"/>
            <a:ext cx="540000" cy="540000"/>
          </a:xfrm>
          <a:prstGeom prst="rect">
            <a:avLst/>
          </a:prstGeom>
        </p:spPr>
      </p:pic>
      <p:pic>
        <p:nvPicPr>
          <p:cNvPr id="63" name="Graphique 62" descr="Contour de visage amoureux contour">
            <a:extLst>
              <a:ext uri="{FF2B5EF4-FFF2-40B4-BE49-F238E27FC236}">
                <a16:creationId xmlns:a16="http://schemas.microsoft.com/office/drawing/2014/main" id="{ACC4060D-114E-D843-BF78-2E8D76D8BA5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17711" y="1657212"/>
            <a:ext cx="540000" cy="540000"/>
          </a:xfrm>
          <a:prstGeom prst="rect">
            <a:avLst/>
          </a:prstGeom>
        </p:spPr>
      </p:pic>
      <p:pic>
        <p:nvPicPr>
          <p:cNvPr id="65" name="Graphique 64" descr="Badge 3 contour">
            <a:extLst>
              <a:ext uri="{FF2B5EF4-FFF2-40B4-BE49-F238E27FC236}">
                <a16:creationId xmlns:a16="http://schemas.microsoft.com/office/drawing/2014/main" id="{9F0F175A-C5A7-8C45-818A-AABDFCF41DF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72862" y="1121147"/>
            <a:ext cx="914400" cy="914400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623E90BF-9283-5041-8FAF-FDF3EE8663A4}"/>
              </a:ext>
            </a:extLst>
          </p:cNvPr>
          <p:cNvSpPr/>
          <p:nvPr/>
        </p:nvSpPr>
        <p:spPr>
          <a:xfrm>
            <a:off x="159705" y="2478969"/>
            <a:ext cx="1035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Cartes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 besoins</a:t>
            </a:r>
          </a:p>
        </p:txBody>
      </p:sp>
      <p:pic>
        <p:nvPicPr>
          <p:cNvPr id="67" name="Graphique 66" descr="Aire de jeu contour">
            <a:extLst>
              <a:ext uri="{FF2B5EF4-FFF2-40B4-BE49-F238E27FC236}">
                <a16:creationId xmlns:a16="http://schemas.microsoft.com/office/drawing/2014/main" id="{E5FA8D04-8C3E-EC48-94E3-31CD7C6A7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166" y="3092114"/>
            <a:ext cx="914400" cy="914400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0E6EB0C1-9063-B84D-8477-7CF095FEC527}"/>
              </a:ext>
            </a:extLst>
          </p:cNvPr>
          <p:cNvSpPr/>
          <p:nvPr/>
        </p:nvSpPr>
        <p:spPr>
          <a:xfrm>
            <a:off x="1984877" y="2478969"/>
            <a:ext cx="90261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Plusieurs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façons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d’utiliser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 cartes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357EBD1-4B8A-E04D-A62A-4BA01BA95FA5}"/>
              </a:ext>
            </a:extLst>
          </p:cNvPr>
          <p:cNvSpPr/>
          <p:nvPr/>
        </p:nvSpPr>
        <p:spPr>
          <a:xfrm>
            <a:off x="3346649" y="2403034"/>
            <a:ext cx="1589707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Tirer une carte au hasard et discuter :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Est-ce que j’ai ressenti </a:t>
            </a:r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déjà ce besoin ?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Quand ? 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J’ai ce besoin quand je suis… (triste, joyeux,…) 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71287DF0-CE56-B64A-986E-D582B4F6BC3A}"/>
              </a:ext>
            </a:extLst>
          </p:cNvPr>
          <p:cNvSpPr/>
          <p:nvPr/>
        </p:nvSpPr>
        <p:spPr>
          <a:xfrm>
            <a:off x="5021073" y="2345884"/>
            <a:ext cx="1589707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 une émotion…</a:t>
            </a:r>
          </a:p>
          <a:p>
            <a:pPr algn="ctr"/>
            <a:r>
              <a:rPr lang="fr-FR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Chacun·e</a:t>
            </a:r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peut montrer la carte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du besoin lier à cette émotion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56DFFE3-62F2-8041-BA1B-248E69F6CB43}"/>
              </a:ext>
            </a:extLst>
          </p:cNvPr>
          <p:cNvSpPr/>
          <p:nvPr/>
        </p:nvSpPr>
        <p:spPr>
          <a:xfrm>
            <a:off x="6652910" y="2617303"/>
            <a:ext cx="1589707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Choisir une carte qui exprime le besoin de l’instant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E794445-35A7-3A4F-BEF2-CE8D2AEE38E0}"/>
              </a:ext>
            </a:extLst>
          </p:cNvPr>
          <p:cNvSpPr/>
          <p:nvPr/>
        </p:nvSpPr>
        <p:spPr>
          <a:xfrm>
            <a:off x="8322627" y="2403034"/>
            <a:ext cx="1589707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Pour prendre le temps de discuter de ses besoins et d’écouter les besoins  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3" name="Graphique 72" descr="Salle de conseil contour">
            <a:extLst>
              <a:ext uri="{FF2B5EF4-FFF2-40B4-BE49-F238E27FC236}">
                <a16:creationId xmlns:a16="http://schemas.microsoft.com/office/drawing/2014/main" id="{24E23AE1-170E-2047-AC9C-A5D8E3EDCA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55124" y="3515024"/>
            <a:ext cx="914400" cy="914400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id="{830873A8-A7EB-D74E-A037-B492891F9D3C}"/>
              </a:ext>
            </a:extLst>
          </p:cNvPr>
          <p:cNvSpPr/>
          <p:nvPr/>
        </p:nvSpPr>
        <p:spPr>
          <a:xfrm>
            <a:off x="65482" y="2301157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78FFFB9-0AE8-CF42-86B1-2A7A31895468}"/>
              </a:ext>
            </a:extLst>
          </p:cNvPr>
          <p:cNvSpPr/>
          <p:nvPr/>
        </p:nvSpPr>
        <p:spPr>
          <a:xfrm>
            <a:off x="1737328" y="2292013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1898686-B923-864C-BD74-9C7907B12FE7}"/>
              </a:ext>
            </a:extLst>
          </p:cNvPr>
          <p:cNvSpPr/>
          <p:nvPr/>
        </p:nvSpPr>
        <p:spPr>
          <a:xfrm>
            <a:off x="3409174" y="229429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557BE26-E78A-244B-B386-C2CEB07CA70E}"/>
              </a:ext>
            </a:extLst>
          </p:cNvPr>
          <p:cNvSpPr/>
          <p:nvPr/>
        </p:nvSpPr>
        <p:spPr>
          <a:xfrm>
            <a:off x="5081020" y="2296585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0FC14C6-FB8B-774B-A1F4-A7FAB4DF19BA}"/>
              </a:ext>
            </a:extLst>
          </p:cNvPr>
          <p:cNvSpPr/>
          <p:nvPr/>
        </p:nvSpPr>
        <p:spPr>
          <a:xfrm>
            <a:off x="6752866" y="2298871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782FE54-4082-D04C-8029-9D5322BC59EF}"/>
              </a:ext>
            </a:extLst>
          </p:cNvPr>
          <p:cNvSpPr/>
          <p:nvPr/>
        </p:nvSpPr>
        <p:spPr>
          <a:xfrm>
            <a:off x="8424712" y="2303443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pic>
        <p:nvPicPr>
          <p:cNvPr id="80" name="Graphique 79" descr="Pincer pour faire un zoom arrière contour">
            <a:extLst>
              <a:ext uri="{FF2B5EF4-FFF2-40B4-BE49-F238E27FC236}">
                <a16:creationId xmlns:a16="http://schemas.microsoft.com/office/drawing/2014/main" id="{9F9A71B3-1AA6-AC48-8B67-3861082C79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18611" y="3318895"/>
            <a:ext cx="914400" cy="914400"/>
          </a:xfrm>
          <a:prstGeom prst="rect">
            <a:avLst/>
          </a:prstGeom>
        </p:spPr>
      </p:pic>
      <p:pic>
        <p:nvPicPr>
          <p:cNvPr id="81" name="Graphique 80" descr="Contour de visage en colère contour">
            <a:extLst>
              <a:ext uri="{FF2B5EF4-FFF2-40B4-BE49-F238E27FC236}">
                <a16:creationId xmlns:a16="http://schemas.microsoft.com/office/drawing/2014/main" id="{3069AF73-D780-9847-83E8-1ACD58DB4B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22438" y="3454117"/>
            <a:ext cx="540000" cy="540000"/>
          </a:xfrm>
          <a:prstGeom prst="rect">
            <a:avLst/>
          </a:prstGeom>
        </p:spPr>
      </p:pic>
      <p:pic>
        <p:nvPicPr>
          <p:cNvPr id="82" name="Graphique 81" descr="Contour de visage souriant contour">
            <a:extLst>
              <a:ext uri="{FF2B5EF4-FFF2-40B4-BE49-F238E27FC236}">
                <a16:creationId xmlns:a16="http://schemas.microsoft.com/office/drawing/2014/main" id="{57A4A6C8-5E1D-2949-8C0E-02DE06C1E46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29017" y="3444191"/>
            <a:ext cx="540000" cy="540000"/>
          </a:xfrm>
          <a:prstGeom prst="rect">
            <a:avLst/>
          </a:prstGeom>
        </p:spPr>
      </p:pic>
      <p:pic>
        <p:nvPicPr>
          <p:cNvPr id="83" name="Graphique 82" descr="Contour de visage inquiet contour">
            <a:extLst>
              <a:ext uri="{FF2B5EF4-FFF2-40B4-BE49-F238E27FC236}">
                <a16:creationId xmlns:a16="http://schemas.microsoft.com/office/drawing/2014/main" id="{3B7B695B-A4B9-C447-9D53-A8BDBC4038B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08195" y="3908734"/>
            <a:ext cx="540000" cy="540000"/>
          </a:xfrm>
          <a:prstGeom prst="rect">
            <a:avLst/>
          </a:prstGeom>
        </p:spPr>
      </p:pic>
      <p:pic>
        <p:nvPicPr>
          <p:cNvPr id="84" name="Graphique 83" descr="Contour de visage amoureux contour">
            <a:extLst>
              <a:ext uri="{FF2B5EF4-FFF2-40B4-BE49-F238E27FC236}">
                <a16:creationId xmlns:a16="http://schemas.microsoft.com/office/drawing/2014/main" id="{4F9A061D-85E3-D644-AE62-5AC30185F8C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26043" y="3914936"/>
            <a:ext cx="540000" cy="540000"/>
          </a:xfrm>
          <a:prstGeom prst="rect">
            <a:avLst/>
          </a:prstGeom>
        </p:spPr>
      </p:pic>
      <p:pic>
        <p:nvPicPr>
          <p:cNvPr id="85" name="Graphique 84" descr="Badge 3 contour">
            <a:extLst>
              <a:ext uri="{FF2B5EF4-FFF2-40B4-BE49-F238E27FC236}">
                <a16:creationId xmlns:a16="http://schemas.microsoft.com/office/drawing/2014/main" id="{31407CDC-DA8C-D944-BF99-5817D3DC3E8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81194" y="3378871"/>
            <a:ext cx="914400" cy="914400"/>
          </a:xfrm>
          <a:prstGeom prst="rect">
            <a:avLst/>
          </a:prstGeom>
        </p:spPr>
      </p:pic>
      <p:sp>
        <p:nvSpPr>
          <p:cNvPr id="86" name="Rectangle 85">
            <a:extLst>
              <a:ext uri="{FF2B5EF4-FFF2-40B4-BE49-F238E27FC236}">
                <a16:creationId xmlns:a16="http://schemas.microsoft.com/office/drawing/2014/main" id="{2496B47A-ADBC-824D-9CEA-2FFB94E7DAD3}"/>
              </a:ext>
            </a:extLst>
          </p:cNvPr>
          <p:cNvSpPr/>
          <p:nvPr/>
        </p:nvSpPr>
        <p:spPr>
          <a:xfrm>
            <a:off x="159705" y="4812407"/>
            <a:ext cx="103586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Cartes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 besoins</a:t>
            </a:r>
          </a:p>
        </p:txBody>
      </p:sp>
      <p:pic>
        <p:nvPicPr>
          <p:cNvPr id="87" name="Graphique 86" descr="Aire de jeu contour">
            <a:extLst>
              <a:ext uri="{FF2B5EF4-FFF2-40B4-BE49-F238E27FC236}">
                <a16:creationId xmlns:a16="http://schemas.microsoft.com/office/drawing/2014/main" id="{23976170-DA25-B041-B74D-F010B9263F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166" y="5425552"/>
            <a:ext cx="914400" cy="914400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500BE8C6-523F-4047-9833-99DCCFB4432F}"/>
              </a:ext>
            </a:extLst>
          </p:cNvPr>
          <p:cNvSpPr/>
          <p:nvPr/>
        </p:nvSpPr>
        <p:spPr>
          <a:xfrm>
            <a:off x="1984877" y="4812407"/>
            <a:ext cx="90261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Plusieurs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façons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d’utiliser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ces cartes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C79D77F-405C-D34F-AEB2-C07278EAE868}"/>
              </a:ext>
            </a:extLst>
          </p:cNvPr>
          <p:cNvSpPr/>
          <p:nvPr/>
        </p:nvSpPr>
        <p:spPr>
          <a:xfrm>
            <a:off x="3346649" y="4736472"/>
            <a:ext cx="1589707" cy="24622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Tirer une carte au hasard et discuter :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Est-ce que j’ai ressenti </a:t>
            </a:r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déjà ce besoin ?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Quand ? 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J’ai ce besoin quand je suis… (triste, joyeux,…) 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7A7F3713-084C-404C-B198-B52B0DDEBEF9}"/>
              </a:ext>
            </a:extLst>
          </p:cNvPr>
          <p:cNvSpPr/>
          <p:nvPr/>
        </p:nvSpPr>
        <p:spPr>
          <a:xfrm>
            <a:off x="5021073" y="4679322"/>
            <a:ext cx="1589707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 une émotion…</a:t>
            </a:r>
          </a:p>
          <a:p>
            <a:pPr algn="ctr"/>
            <a:r>
              <a:rPr lang="fr-FR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Chacun·e</a:t>
            </a:r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peut montrer la carte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du besoin lier à cette émotion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C749C2F-5D9A-7D42-A033-5ABA7E789300}"/>
              </a:ext>
            </a:extLst>
          </p:cNvPr>
          <p:cNvSpPr/>
          <p:nvPr/>
        </p:nvSpPr>
        <p:spPr>
          <a:xfrm>
            <a:off x="6652910" y="4950741"/>
            <a:ext cx="1589707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Choisir une carte qui exprime le besoin de l’instant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D12E813-6062-4B40-9EF9-4868D4FD3E64}"/>
              </a:ext>
            </a:extLst>
          </p:cNvPr>
          <p:cNvSpPr/>
          <p:nvPr/>
        </p:nvSpPr>
        <p:spPr>
          <a:xfrm>
            <a:off x="8322627" y="4736472"/>
            <a:ext cx="1589707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Pour prendre le temps de discuter de ses besoins et d’écouter les besoins  </a:t>
            </a: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3" name="Graphique 92" descr="Salle de conseil contour">
            <a:extLst>
              <a:ext uri="{FF2B5EF4-FFF2-40B4-BE49-F238E27FC236}">
                <a16:creationId xmlns:a16="http://schemas.microsoft.com/office/drawing/2014/main" id="{7FD5B673-4325-E64F-BFD1-02A0DB4769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55124" y="5848462"/>
            <a:ext cx="914400" cy="914400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85941A9B-C9B0-E243-8BC0-7E5ECC43C854}"/>
              </a:ext>
            </a:extLst>
          </p:cNvPr>
          <p:cNvSpPr/>
          <p:nvPr/>
        </p:nvSpPr>
        <p:spPr>
          <a:xfrm>
            <a:off x="65482" y="4634595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977AC674-1ECE-2B4E-B4FC-F79F99A28381}"/>
              </a:ext>
            </a:extLst>
          </p:cNvPr>
          <p:cNvSpPr/>
          <p:nvPr/>
        </p:nvSpPr>
        <p:spPr>
          <a:xfrm>
            <a:off x="1737328" y="4625451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3C946EE7-57DD-714A-8C8E-B4AF08236ED3}"/>
              </a:ext>
            </a:extLst>
          </p:cNvPr>
          <p:cNvSpPr/>
          <p:nvPr/>
        </p:nvSpPr>
        <p:spPr>
          <a:xfrm>
            <a:off x="3409174" y="4627737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9C8637A-1D6D-0F48-8612-79C19AD9FE04}"/>
              </a:ext>
            </a:extLst>
          </p:cNvPr>
          <p:cNvSpPr/>
          <p:nvPr/>
        </p:nvSpPr>
        <p:spPr>
          <a:xfrm>
            <a:off x="5081020" y="4630023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F57AB1B6-A254-2D42-B110-BF507F51AE2D}"/>
              </a:ext>
            </a:extLst>
          </p:cNvPr>
          <p:cNvSpPr/>
          <p:nvPr/>
        </p:nvSpPr>
        <p:spPr>
          <a:xfrm>
            <a:off x="6752866" y="463230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F66B2B6-80CB-0A4C-B6C0-C16223B085A0}"/>
              </a:ext>
            </a:extLst>
          </p:cNvPr>
          <p:cNvSpPr/>
          <p:nvPr/>
        </p:nvSpPr>
        <p:spPr>
          <a:xfrm>
            <a:off x="8424712" y="4636881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pic>
        <p:nvPicPr>
          <p:cNvPr id="100" name="Graphique 99" descr="Pincer pour faire un zoom arrière contour">
            <a:extLst>
              <a:ext uri="{FF2B5EF4-FFF2-40B4-BE49-F238E27FC236}">
                <a16:creationId xmlns:a16="http://schemas.microsoft.com/office/drawing/2014/main" id="{D74032A8-9C53-E647-B704-B0B91F576A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18611" y="5652333"/>
            <a:ext cx="914400" cy="914400"/>
          </a:xfrm>
          <a:prstGeom prst="rect">
            <a:avLst/>
          </a:prstGeom>
        </p:spPr>
      </p:pic>
      <p:pic>
        <p:nvPicPr>
          <p:cNvPr id="101" name="Graphique 100" descr="Contour de visage en colère contour">
            <a:extLst>
              <a:ext uri="{FF2B5EF4-FFF2-40B4-BE49-F238E27FC236}">
                <a16:creationId xmlns:a16="http://schemas.microsoft.com/office/drawing/2014/main" id="{1B16366B-BE6D-9B4A-B4F2-7A20F925080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22438" y="5787555"/>
            <a:ext cx="540000" cy="540000"/>
          </a:xfrm>
          <a:prstGeom prst="rect">
            <a:avLst/>
          </a:prstGeom>
        </p:spPr>
      </p:pic>
      <p:pic>
        <p:nvPicPr>
          <p:cNvPr id="102" name="Graphique 101" descr="Contour de visage souriant contour">
            <a:extLst>
              <a:ext uri="{FF2B5EF4-FFF2-40B4-BE49-F238E27FC236}">
                <a16:creationId xmlns:a16="http://schemas.microsoft.com/office/drawing/2014/main" id="{663B4C2F-D3A7-194D-8AFB-2E68D78BE15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29017" y="5777629"/>
            <a:ext cx="540000" cy="540000"/>
          </a:xfrm>
          <a:prstGeom prst="rect">
            <a:avLst/>
          </a:prstGeom>
        </p:spPr>
      </p:pic>
      <p:pic>
        <p:nvPicPr>
          <p:cNvPr id="103" name="Graphique 102" descr="Contour de visage inquiet contour">
            <a:extLst>
              <a:ext uri="{FF2B5EF4-FFF2-40B4-BE49-F238E27FC236}">
                <a16:creationId xmlns:a16="http://schemas.microsoft.com/office/drawing/2014/main" id="{A0511389-057E-6E40-8248-55FBEB2A2EF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808195" y="6242172"/>
            <a:ext cx="540000" cy="540000"/>
          </a:xfrm>
          <a:prstGeom prst="rect">
            <a:avLst/>
          </a:prstGeom>
        </p:spPr>
      </p:pic>
      <p:pic>
        <p:nvPicPr>
          <p:cNvPr id="104" name="Graphique 103" descr="Contour de visage amoureux contour">
            <a:extLst>
              <a:ext uri="{FF2B5EF4-FFF2-40B4-BE49-F238E27FC236}">
                <a16:creationId xmlns:a16="http://schemas.microsoft.com/office/drawing/2014/main" id="{29E617FF-232C-9D48-AE53-CA6D6B6F781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26043" y="6248374"/>
            <a:ext cx="540000" cy="540000"/>
          </a:xfrm>
          <a:prstGeom prst="rect">
            <a:avLst/>
          </a:prstGeom>
        </p:spPr>
      </p:pic>
      <p:pic>
        <p:nvPicPr>
          <p:cNvPr id="105" name="Graphique 104" descr="Badge 3 contour">
            <a:extLst>
              <a:ext uri="{FF2B5EF4-FFF2-40B4-BE49-F238E27FC236}">
                <a16:creationId xmlns:a16="http://schemas.microsoft.com/office/drawing/2014/main" id="{9065A692-8A49-8A40-86B2-03B9BCBDA82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981194" y="571230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8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31916D-6FBC-3E49-B0F0-0FBF98ABEEFC}"/>
              </a:ext>
            </a:extLst>
          </p:cNvPr>
          <p:cNvSpPr/>
          <p:nvPr/>
        </p:nvSpPr>
        <p:spPr>
          <a:xfrm>
            <a:off x="57150" y="43433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C97B95-123E-824E-A47B-38059BC8FF1C}"/>
              </a:ext>
            </a:extLst>
          </p:cNvPr>
          <p:cNvSpPr/>
          <p:nvPr/>
        </p:nvSpPr>
        <p:spPr>
          <a:xfrm>
            <a:off x="1728996" y="3428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B71CDC-3A1C-0948-8A94-76CE4ADEA648}"/>
              </a:ext>
            </a:extLst>
          </p:cNvPr>
          <p:cNvSpPr/>
          <p:nvPr/>
        </p:nvSpPr>
        <p:spPr>
          <a:xfrm>
            <a:off x="3400842" y="36575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12EDA6-C6B8-5D4B-B55B-3C09580F9DC1}"/>
              </a:ext>
            </a:extLst>
          </p:cNvPr>
          <p:cNvSpPr/>
          <p:nvPr/>
        </p:nvSpPr>
        <p:spPr>
          <a:xfrm>
            <a:off x="5072688" y="38861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EBC04C-6967-AA45-ADAF-F0D42BA160F0}"/>
              </a:ext>
            </a:extLst>
          </p:cNvPr>
          <p:cNvSpPr/>
          <p:nvPr/>
        </p:nvSpPr>
        <p:spPr>
          <a:xfrm>
            <a:off x="6744534" y="41147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80BFB5-05A0-334E-BC2A-8309E9D8AF63}"/>
              </a:ext>
            </a:extLst>
          </p:cNvPr>
          <p:cNvSpPr/>
          <p:nvPr/>
        </p:nvSpPr>
        <p:spPr>
          <a:xfrm>
            <a:off x="8416380" y="4571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1837F2-49EB-6341-ABFC-7712D1DE739D}"/>
              </a:ext>
            </a:extLst>
          </p:cNvPr>
          <p:cNvSpPr/>
          <p:nvPr/>
        </p:nvSpPr>
        <p:spPr>
          <a:xfrm>
            <a:off x="57150" y="4668284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F9B32A-B22B-F44F-97F2-D122CD1CA826}"/>
              </a:ext>
            </a:extLst>
          </p:cNvPr>
          <p:cNvSpPr/>
          <p:nvPr/>
        </p:nvSpPr>
        <p:spPr>
          <a:xfrm>
            <a:off x="1728996" y="465914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528E28E-A99E-E643-80E3-60F28253A4E7}"/>
              </a:ext>
            </a:extLst>
          </p:cNvPr>
          <p:cNvSpPr/>
          <p:nvPr/>
        </p:nvSpPr>
        <p:spPr>
          <a:xfrm>
            <a:off x="3400842" y="4661426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81A4F4-7083-9847-A08E-D684198E7D33}"/>
              </a:ext>
            </a:extLst>
          </p:cNvPr>
          <p:cNvSpPr/>
          <p:nvPr/>
        </p:nvSpPr>
        <p:spPr>
          <a:xfrm>
            <a:off x="5072688" y="4663712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BFFA86-ADA4-214C-A976-24EDA5965515}"/>
              </a:ext>
            </a:extLst>
          </p:cNvPr>
          <p:cNvSpPr/>
          <p:nvPr/>
        </p:nvSpPr>
        <p:spPr>
          <a:xfrm>
            <a:off x="6744534" y="4665998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36089C-56CA-0C48-A920-6A3ED265BF06}"/>
              </a:ext>
            </a:extLst>
          </p:cNvPr>
          <p:cNvSpPr/>
          <p:nvPr/>
        </p:nvSpPr>
        <p:spPr>
          <a:xfrm>
            <a:off x="8416380" y="467057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3738AF-8AAC-8A49-AAE1-77A03700E233}"/>
              </a:ext>
            </a:extLst>
          </p:cNvPr>
          <p:cNvSpPr/>
          <p:nvPr/>
        </p:nvSpPr>
        <p:spPr>
          <a:xfrm>
            <a:off x="57150" y="2358144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360A31-B7D8-3546-94A2-6F19B300E072}"/>
              </a:ext>
            </a:extLst>
          </p:cNvPr>
          <p:cNvSpPr/>
          <p:nvPr/>
        </p:nvSpPr>
        <p:spPr>
          <a:xfrm>
            <a:off x="1728996" y="234900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5EC2E4A-D925-E84B-B3A1-85CEACA944DB}"/>
              </a:ext>
            </a:extLst>
          </p:cNvPr>
          <p:cNvSpPr/>
          <p:nvPr/>
        </p:nvSpPr>
        <p:spPr>
          <a:xfrm>
            <a:off x="3400842" y="2351286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3B4E79-05CC-6544-A6CA-3688557E2963}"/>
              </a:ext>
            </a:extLst>
          </p:cNvPr>
          <p:cNvSpPr/>
          <p:nvPr/>
        </p:nvSpPr>
        <p:spPr>
          <a:xfrm>
            <a:off x="5072688" y="2353572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F6410F2-166B-B445-897F-D7F4849E2D11}"/>
              </a:ext>
            </a:extLst>
          </p:cNvPr>
          <p:cNvSpPr/>
          <p:nvPr/>
        </p:nvSpPr>
        <p:spPr>
          <a:xfrm>
            <a:off x="6744534" y="2355858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635405-D6E0-3340-9888-AE7E21557877}"/>
              </a:ext>
            </a:extLst>
          </p:cNvPr>
          <p:cNvSpPr/>
          <p:nvPr/>
        </p:nvSpPr>
        <p:spPr>
          <a:xfrm>
            <a:off x="8416380" y="236043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D73070D-E33D-2E45-B262-34CB8D3680A0}"/>
              </a:ext>
            </a:extLst>
          </p:cNvPr>
          <p:cNvSpPr/>
          <p:nvPr/>
        </p:nvSpPr>
        <p:spPr>
          <a:xfrm>
            <a:off x="121594" y="1855735"/>
            <a:ext cx="119218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rire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4065B4A-9097-974E-806A-6D1E5DE91F65}"/>
              </a:ext>
            </a:extLst>
          </p:cNvPr>
          <p:cNvSpPr/>
          <p:nvPr/>
        </p:nvSpPr>
        <p:spPr>
          <a:xfrm>
            <a:off x="1793134" y="1855735"/>
            <a:ext cx="127644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  <a:r>
              <a:rPr lang="fr-FR" sz="1400" b="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calin</a:t>
            </a:r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04952E1-AAE4-9B42-BF46-3DB5BA77D352}"/>
              </a:ext>
            </a:extLst>
          </p:cNvPr>
          <p:cNvSpPr/>
          <p:nvPr/>
        </p:nvSpPr>
        <p:spPr>
          <a:xfrm>
            <a:off x="3347239" y="1846207"/>
            <a:ext cx="148887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d’équilibre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538AFD-45D7-FA4D-9840-94B7B599786A}"/>
              </a:ext>
            </a:extLst>
          </p:cNvPr>
          <p:cNvSpPr/>
          <p:nvPr/>
        </p:nvSpPr>
        <p:spPr>
          <a:xfrm>
            <a:off x="5027326" y="1857637"/>
            <a:ext cx="152028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stabilité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85D51B6-0D2E-2648-98F4-ACE6814200A4}"/>
              </a:ext>
            </a:extLst>
          </p:cNvPr>
          <p:cNvSpPr/>
          <p:nvPr/>
        </p:nvSpPr>
        <p:spPr>
          <a:xfrm>
            <a:off x="6985825" y="1675641"/>
            <a:ext cx="938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simplicité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82456-A987-E841-A3A3-E1926F74EB12}"/>
              </a:ext>
            </a:extLst>
          </p:cNvPr>
          <p:cNvSpPr/>
          <p:nvPr/>
        </p:nvSpPr>
        <p:spPr>
          <a:xfrm>
            <a:off x="8443812" y="1884300"/>
            <a:ext cx="137262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calme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11AF7C7-9BAF-994B-8D25-AC304872DBFE}"/>
              </a:ext>
            </a:extLst>
          </p:cNvPr>
          <p:cNvSpPr/>
          <p:nvPr/>
        </p:nvSpPr>
        <p:spPr>
          <a:xfrm>
            <a:off x="90059" y="4181108"/>
            <a:ext cx="129407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d’espoir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2B1AEA-41CC-E243-B430-DEF1248516A9}"/>
              </a:ext>
            </a:extLst>
          </p:cNvPr>
          <p:cNvSpPr/>
          <p:nvPr/>
        </p:nvSpPr>
        <p:spPr>
          <a:xfrm>
            <a:off x="1829916" y="3961587"/>
            <a:ext cx="12835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d’être apprécié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20A85E5-3D26-CF4F-BE9C-C87088129F49}"/>
              </a:ext>
            </a:extLst>
          </p:cNvPr>
          <p:cNvSpPr/>
          <p:nvPr/>
        </p:nvSpPr>
        <p:spPr>
          <a:xfrm>
            <a:off x="3687069" y="4053747"/>
            <a:ext cx="86754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-1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de…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61073A-7352-114D-9C07-F3DF9CD9406C}"/>
              </a:ext>
            </a:extLst>
          </p:cNvPr>
          <p:cNvSpPr/>
          <p:nvPr/>
        </p:nvSpPr>
        <p:spPr>
          <a:xfrm>
            <a:off x="5298019" y="3961587"/>
            <a:ext cx="938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structure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4595EF0-CA34-644E-A081-281D78390B80}"/>
              </a:ext>
            </a:extLst>
          </p:cNvPr>
          <p:cNvSpPr/>
          <p:nvPr/>
        </p:nvSpPr>
        <p:spPr>
          <a:xfrm>
            <a:off x="6692530" y="4201223"/>
            <a:ext cx="154401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douceur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7E531B2-2930-4D4A-8923-38D181AEFAD1}"/>
              </a:ext>
            </a:extLst>
          </p:cNvPr>
          <p:cNvSpPr/>
          <p:nvPr/>
        </p:nvSpPr>
        <p:spPr>
          <a:xfrm>
            <a:off x="8376133" y="4168214"/>
            <a:ext cx="150797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d’être libre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D63891C-F132-CB4B-978C-BCE7362A2314}"/>
              </a:ext>
            </a:extLst>
          </p:cNvPr>
          <p:cNvSpPr/>
          <p:nvPr/>
        </p:nvSpPr>
        <p:spPr>
          <a:xfrm>
            <a:off x="129941" y="6267034"/>
            <a:ext cx="12143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responsabilité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15D7C9E-A77C-5B4C-B8CF-D8C70A7438E1}"/>
              </a:ext>
            </a:extLst>
          </p:cNvPr>
          <p:cNvSpPr/>
          <p:nvPr/>
        </p:nvSpPr>
        <p:spPr>
          <a:xfrm>
            <a:off x="1801640" y="6240607"/>
            <a:ext cx="14445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d’écouter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 histoire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1AC7FD-DF01-1248-BE62-E2FAFBD15BB9}"/>
              </a:ext>
            </a:extLst>
          </p:cNvPr>
          <p:cNvSpPr/>
          <p:nvPr/>
        </p:nvSpPr>
        <p:spPr>
          <a:xfrm>
            <a:off x="3579057" y="6267034"/>
            <a:ext cx="10793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comprendre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64E07E-6B91-7E45-BE41-FC24BFE22BC2}"/>
              </a:ext>
            </a:extLst>
          </p:cNvPr>
          <p:cNvSpPr/>
          <p:nvPr/>
        </p:nvSpPr>
        <p:spPr>
          <a:xfrm>
            <a:off x="5150200" y="6240607"/>
            <a:ext cx="12357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stimulation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3EDB923-8D49-8748-A240-4D4A1D146772}"/>
              </a:ext>
            </a:extLst>
          </p:cNvPr>
          <p:cNvSpPr/>
          <p:nvPr/>
        </p:nvSpPr>
        <p:spPr>
          <a:xfrm>
            <a:off x="6776376" y="6433776"/>
            <a:ext cx="143661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dormir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6B1E69-229B-7149-9369-89F68854A07A}"/>
              </a:ext>
            </a:extLst>
          </p:cNvPr>
          <p:cNvSpPr/>
          <p:nvPr/>
        </p:nvSpPr>
        <p:spPr>
          <a:xfrm>
            <a:off x="8476675" y="6438485"/>
            <a:ext cx="132279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jouer</a:t>
            </a:r>
          </a:p>
        </p:txBody>
      </p:sp>
      <p:pic>
        <p:nvPicPr>
          <p:cNvPr id="62" name="Graphique 61" descr="Contour de visage souriant contour">
            <a:extLst>
              <a:ext uri="{FF2B5EF4-FFF2-40B4-BE49-F238E27FC236}">
                <a16:creationId xmlns:a16="http://schemas.microsoft.com/office/drawing/2014/main" id="{77557E42-B8B1-FF47-B009-C96EE056F0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135" y="442341"/>
            <a:ext cx="1080000" cy="1080000"/>
          </a:xfrm>
          <a:prstGeom prst="rect">
            <a:avLst/>
          </a:prstGeom>
        </p:spPr>
      </p:pic>
      <p:pic>
        <p:nvPicPr>
          <p:cNvPr id="64" name="Graphique 63" descr="Contour de visage souriant et des cœurs contour">
            <a:extLst>
              <a:ext uri="{FF2B5EF4-FFF2-40B4-BE49-F238E27FC236}">
                <a16:creationId xmlns:a16="http://schemas.microsoft.com/office/drawing/2014/main" id="{D1E708C2-9CBA-C849-8CAC-95EB1E930E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89240" y="442341"/>
            <a:ext cx="1080000" cy="1080000"/>
          </a:xfrm>
          <a:prstGeom prst="rect">
            <a:avLst/>
          </a:prstGeom>
        </p:spPr>
      </p:pic>
      <p:pic>
        <p:nvPicPr>
          <p:cNvPr id="66" name="Graphique 65" descr="Balancier contour">
            <a:extLst>
              <a:ext uri="{FF2B5EF4-FFF2-40B4-BE49-F238E27FC236}">
                <a16:creationId xmlns:a16="http://schemas.microsoft.com/office/drawing/2014/main" id="{DA30975F-CC03-864C-BF61-FF214F8398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22587" y="442341"/>
            <a:ext cx="1080000" cy="1080000"/>
          </a:xfrm>
          <a:prstGeom prst="rect">
            <a:avLst/>
          </a:prstGeom>
        </p:spPr>
      </p:pic>
      <p:pic>
        <p:nvPicPr>
          <p:cNvPr id="68" name="Graphique 67" descr="Gilet de sauvetage contour">
            <a:extLst>
              <a:ext uri="{FF2B5EF4-FFF2-40B4-BE49-F238E27FC236}">
                <a16:creationId xmlns:a16="http://schemas.microsoft.com/office/drawing/2014/main" id="{8694B5AB-B6B1-F54B-ABCA-76A97DCDFF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77530" y="442341"/>
            <a:ext cx="1080000" cy="1080000"/>
          </a:xfrm>
          <a:prstGeom prst="rect">
            <a:avLst/>
          </a:prstGeom>
        </p:spPr>
      </p:pic>
      <p:pic>
        <p:nvPicPr>
          <p:cNvPr id="70" name="Graphique 69" descr="Formes simples contour">
            <a:extLst>
              <a:ext uri="{FF2B5EF4-FFF2-40B4-BE49-F238E27FC236}">
                <a16:creationId xmlns:a16="http://schemas.microsoft.com/office/drawing/2014/main" id="{C0B790D2-43B5-4947-8BC2-058656F8CAF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74442" y="442341"/>
            <a:ext cx="1080000" cy="1080000"/>
          </a:xfrm>
          <a:prstGeom prst="rect">
            <a:avLst/>
          </a:prstGeom>
        </p:spPr>
      </p:pic>
      <p:pic>
        <p:nvPicPr>
          <p:cNvPr id="72" name="Graphique 71" descr="Canapé contour">
            <a:extLst>
              <a:ext uri="{FF2B5EF4-FFF2-40B4-BE49-F238E27FC236}">
                <a16:creationId xmlns:a16="http://schemas.microsoft.com/office/drawing/2014/main" id="{C5E92250-FB65-0040-B7FE-878EC1F1C6C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604974" y="442341"/>
            <a:ext cx="1080000" cy="1080000"/>
          </a:xfrm>
          <a:prstGeom prst="rect">
            <a:avLst/>
          </a:prstGeom>
        </p:spPr>
      </p:pic>
      <p:pic>
        <p:nvPicPr>
          <p:cNvPr id="74" name="Graphique 73" descr="Papillon contour">
            <a:extLst>
              <a:ext uri="{FF2B5EF4-FFF2-40B4-BE49-F238E27FC236}">
                <a16:creationId xmlns:a16="http://schemas.microsoft.com/office/drawing/2014/main" id="{1301DFB7-D480-DA4B-8F35-96651717E65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35699" y="2784586"/>
            <a:ext cx="1080000" cy="1080000"/>
          </a:xfrm>
          <a:prstGeom prst="rect">
            <a:avLst/>
          </a:prstGeom>
        </p:spPr>
      </p:pic>
      <p:pic>
        <p:nvPicPr>
          <p:cNvPr id="76" name="Graphique 75" descr="Photos Polaroid contour">
            <a:extLst>
              <a:ext uri="{FF2B5EF4-FFF2-40B4-BE49-F238E27FC236}">
                <a16:creationId xmlns:a16="http://schemas.microsoft.com/office/drawing/2014/main" id="{D1BB4E8E-61A2-B147-9DB2-8E51E79E04C6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889240" y="2784586"/>
            <a:ext cx="1080000" cy="1080000"/>
          </a:xfrm>
          <a:prstGeom prst="rect">
            <a:avLst/>
          </a:prstGeom>
        </p:spPr>
      </p:pic>
      <p:pic>
        <p:nvPicPr>
          <p:cNvPr id="78" name="Graphique 77" descr="Pyramide avec niveaux contour">
            <a:extLst>
              <a:ext uri="{FF2B5EF4-FFF2-40B4-BE49-F238E27FC236}">
                <a16:creationId xmlns:a16="http://schemas.microsoft.com/office/drawing/2014/main" id="{9B68FEC0-B20E-174B-9AA0-FA812FEADED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5277530" y="2784586"/>
            <a:ext cx="1080000" cy="1080000"/>
          </a:xfrm>
          <a:prstGeom prst="rect">
            <a:avLst/>
          </a:prstGeom>
        </p:spPr>
      </p:pic>
      <p:pic>
        <p:nvPicPr>
          <p:cNvPr id="80" name="Graphique 79" descr="Peluche contour">
            <a:extLst>
              <a:ext uri="{FF2B5EF4-FFF2-40B4-BE49-F238E27FC236}">
                <a16:creationId xmlns:a16="http://schemas.microsoft.com/office/drawing/2014/main" id="{E257E6D0-40BA-4941-BFEA-1F95CEBA5448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874442" y="2784586"/>
            <a:ext cx="1080000" cy="1080000"/>
          </a:xfrm>
          <a:prstGeom prst="rect">
            <a:avLst/>
          </a:prstGeom>
        </p:spPr>
      </p:pic>
      <p:pic>
        <p:nvPicPr>
          <p:cNvPr id="82" name="Graphique 81" descr="Plume contour">
            <a:extLst>
              <a:ext uri="{FF2B5EF4-FFF2-40B4-BE49-F238E27FC236}">
                <a16:creationId xmlns:a16="http://schemas.microsoft.com/office/drawing/2014/main" id="{43E2EC9C-B6C5-9047-B645-37E916A06F53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8604974" y="2784586"/>
            <a:ext cx="1080000" cy="1080000"/>
          </a:xfrm>
          <a:prstGeom prst="rect">
            <a:avLst/>
          </a:prstGeom>
        </p:spPr>
      </p:pic>
      <p:pic>
        <p:nvPicPr>
          <p:cNvPr id="86" name="Graphique 85" descr="Création de récits contour">
            <a:extLst>
              <a:ext uri="{FF2B5EF4-FFF2-40B4-BE49-F238E27FC236}">
                <a16:creationId xmlns:a16="http://schemas.microsoft.com/office/drawing/2014/main" id="{80660CBA-630E-5045-92B2-F87EDA1FC1A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889240" y="4986274"/>
            <a:ext cx="1080000" cy="1080000"/>
          </a:xfrm>
          <a:prstGeom prst="rect">
            <a:avLst/>
          </a:prstGeom>
        </p:spPr>
      </p:pic>
      <p:pic>
        <p:nvPicPr>
          <p:cNvPr id="88" name="Graphique 87" descr="Badge point d’interrogation contour">
            <a:extLst>
              <a:ext uri="{FF2B5EF4-FFF2-40B4-BE49-F238E27FC236}">
                <a16:creationId xmlns:a16="http://schemas.microsoft.com/office/drawing/2014/main" id="{D6D9C8B1-40F9-0F4A-85AB-15DCFF06911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522587" y="4986274"/>
            <a:ext cx="1080000" cy="1080000"/>
          </a:xfrm>
          <a:prstGeom prst="rect">
            <a:avLst/>
          </a:prstGeom>
        </p:spPr>
      </p:pic>
      <p:pic>
        <p:nvPicPr>
          <p:cNvPr id="92" name="Graphique 91" descr="Index pointant vers la droite vu du côté du dos de la main contour">
            <a:extLst>
              <a:ext uri="{FF2B5EF4-FFF2-40B4-BE49-F238E27FC236}">
                <a16:creationId xmlns:a16="http://schemas.microsoft.com/office/drawing/2014/main" id="{FF4332A1-F00E-5A4E-AC80-9111870CA05E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5277530" y="4986274"/>
            <a:ext cx="1080000" cy="1080000"/>
          </a:xfrm>
          <a:prstGeom prst="rect">
            <a:avLst/>
          </a:prstGeom>
        </p:spPr>
      </p:pic>
      <p:pic>
        <p:nvPicPr>
          <p:cNvPr id="94" name="Graphique 93" descr="Ballon de plage contour">
            <a:extLst>
              <a:ext uri="{FF2B5EF4-FFF2-40B4-BE49-F238E27FC236}">
                <a16:creationId xmlns:a16="http://schemas.microsoft.com/office/drawing/2014/main" id="{C865C3DF-C1D2-C64E-93A6-C3C3DC4C210A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8604974" y="4986274"/>
            <a:ext cx="1080000" cy="1080000"/>
          </a:xfrm>
          <a:prstGeom prst="rect">
            <a:avLst/>
          </a:prstGeom>
        </p:spPr>
      </p:pic>
      <p:pic>
        <p:nvPicPr>
          <p:cNvPr id="96" name="Graphique 95" descr="Dormir contour">
            <a:extLst>
              <a:ext uri="{FF2B5EF4-FFF2-40B4-BE49-F238E27FC236}">
                <a16:creationId xmlns:a16="http://schemas.microsoft.com/office/drawing/2014/main" id="{9960696E-5321-1E48-AE6C-3A4CA1986A4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874442" y="4986274"/>
            <a:ext cx="1080000" cy="1080000"/>
          </a:xfrm>
          <a:prstGeom prst="rect">
            <a:avLst/>
          </a:prstGeom>
        </p:spPr>
      </p:pic>
      <p:pic>
        <p:nvPicPr>
          <p:cNvPr id="100" name="Graphique 99" descr="Badge à suivre contour">
            <a:extLst>
              <a:ext uri="{FF2B5EF4-FFF2-40B4-BE49-F238E27FC236}">
                <a16:creationId xmlns:a16="http://schemas.microsoft.com/office/drawing/2014/main" id="{D459F22C-1142-BC44-A05A-3B3E646494B5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235699" y="498627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93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31916D-6FBC-3E49-B0F0-0FBF98ABEEFC}"/>
              </a:ext>
            </a:extLst>
          </p:cNvPr>
          <p:cNvSpPr/>
          <p:nvPr/>
        </p:nvSpPr>
        <p:spPr>
          <a:xfrm>
            <a:off x="57150" y="43433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C97B95-123E-824E-A47B-38059BC8FF1C}"/>
              </a:ext>
            </a:extLst>
          </p:cNvPr>
          <p:cNvSpPr/>
          <p:nvPr/>
        </p:nvSpPr>
        <p:spPr>
          <a:xfrm>
            <a:off x="1728996" y="3428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B71CDC-3A1C-0948-8A94-76CE4ADEA648}"/>
              </a:ext>
            </a:extLst>
          </p:cNvPr>
          <p:cNvSpPr/>
          <p:nvPr/>
        </p:nvSpPr>
        <p:spPr>
          <a:xfrm>
            <a:off x="3400842" y="36575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12EDA6-C6B8-5D4B-B55B-3C09580F9DC1}"/>
              </a:ext>
            </a:extLst>
          </p:cNvPr>
          <p:cNvSpPr/>
          <p:nvPr/>
        </p:nvSpPr>
        <p:spPr>
          <a:xfrm>
            <a:off x="5072688" y="38861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EBC04C-6967-AA45-ADAF-F0D42BA160F0}"/>
              </a:ext>
            </a:extLst>
          </p:cNvPr>
          <p:cNvSpPr/>
          <p:nvPr/>
        </p:nvSpPr>
        <p:spPr>
          <a:xfrm>
            <a:off x="6744534" y="41147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80BFB5-05A0-334E-BC2A-8309E9D8AF63}"/>
              </a:ext>
            </a:extLst>
          </p:cNvPr>
          <p:cNvSpPr/>
          <p:nvPr/>
        </p:nvSpPr>
        <p:spPr>
          <a:xfrm>
            <a:off x="8416380" y="4571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1837F2-49EB-6341-ABFC-7712D1DE739D}"/>
              </a:ext>
            </a:extLst>
          </p:cNvPr>
          <p:cNvSpPr/>
          <p:nvPr/>
        </p:nvSpPr>
        <p:spPr>
          <a:xfrm>
            <a:off x="57150" y="4668284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F9B32A-B22B-F44F-97F2-D122CD1CA826}"/>
              </a:ext>
            </a:extLst>
          </p:cNvPr>
          <p:cNvSpPr/>
          <p:nvPr/>
        </p:nvSpPr>
        <p:spPr>
          <a:xfrm>
            <a:off x="1728996" y="465914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528E28E-A99E-E643-80E3-60F28253A4E7}"/>
              </a:ext>
            </a:extLst>
          </p:cNvPr>
          <p:cNvSpPr/>
          <p:nvPr/>
        </p:nvSpPr>
        <p:spPr>
          <a:xfrm>
            <a:off x="3400842" y="4661426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81A4F4-7083-9847-A08E-D684198E7D33}"/>
              </a:ext>
            </a:extLst>
          </p:cNvPr>
          <p:cNvSpPr/>
          <p:nvPr/>
        </p:nvSpPr>
        <p:spPr>
          <a:xfrm>
            <a:off x="5072688" y="4663712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BFFA86-ADA4-214C-A976-24EDA5965515}"/>
              </a:ext>
            </a:extLst>
          </p:cNvPr>
          <p:cNvSpPr/>
          <p:nvPr/>
        </p:nvSpPr>
        <p:spPr>
          <a:xfrm>
            <a:off x="6744534" y="4665998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36089C-56CA-0C48-A920-6A3ED265BF06}"/>
              </a:ext>
            </a:extLst>
          </p:cNvPr>
          <p:cNvSpPr/>
          <p:nvPr/>
        </p:nvSpPr>
        <p:spPr>
          <a:xfrm>
            <a:off x="8416380" y="467057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3738AF-8AAC-8A49-AAE1-77A03700E233}"/>
              </a:ext>
            </a:extLst>
          </p:cNvPr>
          <p:cNvSpPr/>
          <p:nvPr/>
        </p:nvSpPr>
        <p:spPr>
          <a:xfrm>
            <a:off x="57150" y="2358144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360A31-B7D8-3546-94A2-6F19B300E072}"/>
              </a:ext>
            </a:extLst>
          </p:cNvPr>
          <p:cNvSpPr/>
          <p:nvPr/>
        </p:nvSpPr>
        <p:spPr>
          <a:xfrm>
            <a:off x="1728996" y="234900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5EC2E4A-D925-E84B-B3A1-85CEACA944DB}"/>
              </a:ext>
            </a:extLst>
          </p:cNvPr>
          <p:cNvSpPr/>
          <p:nvPr/>
        </p:nvSpPr>
        <p:spPr>
          <a:xfrm>
            <a:off x="3400842" y="2351286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3B4E79-05CC-6544-A6CA-3688557E2963}"/>
              </a:ext>
            </a:extLst>
          </p:cNvPr>
          <p:cNvSpPr/>
          <p:nvPr/>
        </p:nvSpPr>
        <p:spPr>
          <a:xfrm>
            <a:off x="5072688" y="2353572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F6410F2-166B-B445-897F-D7F4849E2D11}"/>
              </a:ext>
            </a:extLst>
          </p:cNvPr>
          <p:cNvSpPr/>
          <p:nvPr/>
        </p:nvSpPr>
        <p:spPr>
          <a:xfrm>
            <a:off x="6744534" y="2355858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635405-D6E0-3340-9888-AE7E21557877}"/>
              </a:ext>
            </a:extLst>
          </p:cNvPr>
          <p:cNvSpPr/>
          <p:nvPr/>
        </p:nvSpPr>
        <p:spPr>
          <a:xfrm>
            <a:off x="8416380" y="236043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D73070D-E33D-2E45-B262-34CB8D3680A0}"/>
              </a:ext>
            </a:extLst>
          </p:cNvPr>
          <p:cNvSpPr/>
          <p:nvPr/>
        </p:nvSpPr>
        <p:spPr>
          <a:xfrm>
            <a:off x="58276" y="1855735"/>
            <a:ext cx="131882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boire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4065B4A-9097-974E-806A-6D1E5DE91F65}"/>
              </a:ext>
            </a:extLst>
          </p:cNvPr>
          <p:cNvSpPr/>
          <p:nvPr/>
        </p:nvSpPr>
        <p:spPr>
          <a:xfrm>
            <a:off x="1702566" y="1855735"/>
            <a:ext cx="145757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bouger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04952E1-AAE4-9B42-BF46-3DB5BA77D352}"/>
              </a:ext>
            </a:extLst>
          </p:cNvPr>
          <p:cNvSpPr/>
          <p:nvPr/>
        </p:nvSpPr>
        <p:spPr>
          <a:xfrm>
            <a:off x="3403826" y="1846207"/>
            <a:ext cx="137569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parler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538AFD-45D7-FA4D-9840-94B7B599786A}"/>
              </a:ext>
            </a:extLst>
          </p:cNvPr>
          <p:cNvSpPr/>
          <p:nvPr/>
        </p:nvSpPr>
        <p:spPr>
          <a:xfrm>
            <a:off x="5011456" y="1857637"/>
            <a:ext cx="15520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dessiner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85D51B6-0D2E-2648-98F4-ACE6814200A4}"/>
              </a:ext>
            </a:extLst>
          </p:cNvPr>
          <p:cNvSpPr/>
          <p:nvPr/>
        </p:nvSpPr>
        <p:spPr>
          <a:xfrm>
            <a:off x="6865977" y="1869066"/>
            <a:ext cx="117134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lire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82456-A987-E841-A3A3-E1926F74EB12}"/>
              </a:ext>
            </a:extLst>
          </p:cNvPr>
          <p:cNvSpPr/>
          <p:nvPr/>
        </p:nvSpPr>
        <p:spPr>
          <a:xfrm>
            <a:off x="8489535" y="1686964"/>
            <a:ext cx="1280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d’être respecté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11AF7C7-9BAF-994B-8D25-AC304872DBFE}"/>
              </a:ext>
            </a:extLst>
          </p:cNvPr>
          <p:cNvSpPr/>
          <p:nvPr/>
        </p:nvSpPr>
        <p:spPr>
          <a:xfrm>
            <a:off x="195676" y="3975814"/>
            <a:ext cx="11158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d’apprendre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2B1AEA-41CC-E243-B430-DEF1248516A9}"/>
              </a:ext>
            </a:extLst>
          </p:cNvPr>
          <p:cNvSpPr/>
          <p:nvPr/>
        </p:nvSpPr>
        <p:spPr>
          <a:xfrm>
            <a:off x="1705431" y="4170446"/>
            <a:ext cx="144142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silence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20A85E5-3D26-CF4F-BE9C-C87088129F49}"/>
              </a:ext>
            </a:extLst>
          </p:cNvPr>
          <p:cNvSpPr/>
          <p:nvPr/>
        </p:nvSpPr>
        <p:spPr>
          <a:xfrm>
            <a:off x="3395048" y="4181108"/>
            <a:ext cx="144930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d’explorer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61073A-7352-114D-9C07-F3DF9CD9406C}"/>
              </a:ext>
            </a:extLst>
          </p:cNvPr>
          <p:cNvSpPr/>
          <p:nvPr/>
        </p:nvSpPr>
        <p:spPr>
          <a:xfrm>
            <a:off x="5162107" y="3975814"/>
            <a:ext cx="12168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d’aller dehors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4595EF0-CA34-644E-A081-281D78390B80}"/>
              </a:ext>
            </a:extLst>
          </p:cNvPr>
          <p:cNvSpPr/>
          <p:nvPr/>
        </p:nvSpPr>
        <p:spPr>
          <a:xfrm>
            <a:off x="6888222" y="4201223"/>
            <a:ext cx="115262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d’aide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7E531B2-2930-4D4A-8923-38D181AEFAD1}"/>
              </a:ext>
            </a:extLst>
          </p:cNvPr>
          <p:cNvSpPr/>
          <p:nvPr/>
        </p:nvSpPr>
        <p:spPr>
          <a:xfrm>
            <a:off x="8502701" y="4181108"/>
            <a:ext cx="128913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prier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D63891C-F132-CB4B-978C-BCE7362A2314}"/>
              </a:ext>
            </a:extLst>
          </p:cNvPr>
          <p:cNvSpPr/>
          <p:nvPr/>
        </p:nvSpPr>
        <p:spPr>
          <a:xfrm>
            <a:off x="268056" y="6267034"/>
            <a:ext cx="938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pleurer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15D7C9E-A77C-5B4C-B8CF-D8C70A7438E1}"/>
              </a:ext>
            </a:extLst>
          </p:cNvPr>
          <p:cNvSpPr/>
          <p:nvPr/>
        </p:nvSpPr>
        <p:spPr>
          <a:xfrm>
            <a:off x="1843702" y="6299314"/>
            <a:ext cx="12105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me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sentir utile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1AC7FD-DF01-1248-BE62-E2FAFBD15BB9}"/>
              </a:ext>
            </a:extLst>
          </p:cNvPr>
          <p:cNvSpPr/>
          <p:nvPr/>
        </p:nvSpPr>
        <p:spPr>
          <a:xfrm>
            <a:off x="3594450" y="6295920"/>
            <a:ext cx="938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 merci</a:t>
            </a:r>
            <a:endParaRPr lang="fr-FR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64E07E-6B91-7E45-BE41-FC24BFE22BC2}"/>
              </a:ext>
            </a:extLst>
          </p:cNvPr>
          <p:cNvSpPr/>
          <p:nvPr/>
        </p:nvSpPr>
        <p:spPr>
          <a:xfrm>
            <a:off x="5162107" y="6293694"/>
            <a:ext cx="12031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qu’on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 dise merci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3EDB923-8D49-8748-A240-4D4A1D146772}"/>
              </a:ext>
            </a:extLst>
          </p:cNvPr>
          <p:cNvSpPr/>
          <p:nvPr/>
        </p:nvSpPr>
        <p:spPr>
          <a:xfrm>
            <a:off x="6833692" y="6300492"/>
            <a:ext cx="11801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d’être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encouragé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6B1E69-229B-7149-9369-89F68854A07A}"/>
              </a:ext>
            </a:extLst>
          </p:cNvPr>
          <p:cNvSpPr/>
          <p:nvPr/>
        </p:nvSpPr>
        <p:spPr>
          <a:xfrm>
            <a:off x="8456000" y="6275731"/>
            <a:ext cx="13135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d’amis et amies</a:t>
            </a:r>
          </a:p>
        </p:txBody>
      </p:sp>
      <p:pic>
        <p:nvPicPr>
          <p:cNvPr id="61" name="Graphique 60" descr="Signe pouce en haut contour">
            <a:extLst>
              <a:ext uri="{FF2B5EF4-FFF2-40B4-BE49-F238E27FC236}">
                <a16:creationId xmlns:a16="http://schemas.microsoft.com/office/drawing/2014/main" id="{59362BB3-6F8C-284C-BCE1-971815B92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2010" y="5045591"/>
            <a:ext cx="1080000" cy="1080000"/>
          </a:xfrm>
          <a:prstGeom prst="rect">
            <a:avLst/>
          </a:prstGeom>
        </p:spPr>
      </p:pic>
      <p:pic>
        <p:nvPicPr>
          <p:cNvPr id="3" name="Graphique 2" descr="Bouteille d’eau contour">
            <a:extLst>
              <a:ext uri="{FF2B5EF4-FFF2-40B4-BE49-F238E27FC236}">
                <a16:creationId xmlns:a16="http://schemas.microsoft.com/office/drawing/2014/main" id="{D9E79DF1-5B45-6343-80EB-36D02CCD96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9489" y="532664"/>
            <a:ext cx="1080000" cy="1080000"/>
          </a:xfrm>
          <a:prstGeom prst="rect">
            <a:avLst/>
          </a:prstGeom>
        </p:spPr>
      </p:pic>
      <p:pic>
        <p:nvPicPr>
          <p:cNvPr id="6" name="Graphique 5" descr="Courir contour">
            <a:extLst>
              <a:ext uri="{FF2B5EF4-FFF2-40B4-BE49-F238E27FC236}">
                <a16:creationId xmlns:a16="http://schemas.microsoft.com/office/drawing/2014/main" id="{E5360D92-7AB1-8247-80A7-17DC36428E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44427" y="532664"/>
            <a:ext cx="1080000" cy="1080000"/>
          </a:xfrm>
          <a:prstGeom prst="rect">
            <a:avLst/>
          </a:prstGeom>
        </p:spPr>
      </p:pic>
      <p:pic>
        <p:nvPicPr>
          <p:cNvPr id="8" name="Graphique 7" descr="Marketing contour">
            <a:extLst>
              <a:ext uri="{FF2B5EF4-FFF2-40B4-BE49-F238E27FC236}">
                <a16:creationId xmlns:a16="http://schemas.microsoft.com/office/drawing/2014/main" id="{3BC47380-9E48-3C46-9513-A5B762AEB1C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32010" y="532664"/>
            <a:ext cx="1080000" cy="1080000"/>
          </a:xfrm>
          <a:prstGeom prst="rect">
            <a:avLst/>
          </a:prstGeom>
        </p:spPr>
      </p:pic>
      <p:pic>
        <p:nvPicPr>
          <p:cNvPr id="10" name="Graphique 9" descr="Plan contour">
            <a:extLst>
              <a:ext uri="{FF2B5EF4-FFF2-40B4-BE49-F238E27FC236}">
                <a16:creationId xmlns:a16="http://schemas.microsoft.com/office/drawing/2014/main" id="{F6128DE6-0B60-5E41-9035-E6335DFEAA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16336" y="532664"/>
            <a:ext cx="1080000" cy="1080000"/>
          </a:xfrm>
          <a:prstGeom prst="rect">
            <a:avLst/>
          </a:prstGeom>
        </p:spPr>
      </p:pic>
      <p:pic>
        <p:nvPicPr>
          <p:cNvPr id="12" name="Graphique 11" descr="Livre ouvert contour">
            <a:extLst>
              <a:ext uri="{FF2B5EF4-FFF2-40B4-BE49-F238E27FC236}">
                <a16:creationId xmlns:a16="http://schemas.microsoft.com/office/drawing/2014/main" id="{117E2FDF-3EA7-344F-B7EF-7AE62904AB1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959384" y="532664"/>
            <a:ext cx="1080000" cy="1080000"/>
          </a:xfrm>
          <a:prstGeom prst="rect">
            <a:avLst/>
          </a:prstGeom>
        </p:spPr>
      </p:pic>
      <p:pic>
        <p:nvPicPr>
          <p:cNvPr id="19" name="Graphique 18" descr="Suivre contour">
            <a:extLst>
              <a:ext uri="{FF2B5EF4-FFF2-40B4-BE49-F238E27FC236}">
                <a16:creationId xmlns:a16="http://schemas.microsoft.com/office/drawing/2014/main" id="{9967DF3B-7C20-C54C-A390-9FACA7F5E8B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502701" y="532664"/>
            <a:ext cx="1080000" cy="1080000"/>
          </a:xfrm>
          <a:prstGeom prst="rect">
            <a:avLst/>
          </a:prstGeom>
        </p:spPr>
      </p:pic>
      <p:pic>
        <p:nvPicPr>
          <p:cNvPr id="21" name="Graphique 20" descr="Classe contour">
            <a:extLst>
              <a:ext uri="{FF2B5EF4-FFF2-40B4-BE49-F238E27FC236}">
                <a16:creationId xmlns:a16="http://schemas.microsoft.com/office/drawing/2014/main" id="{D8C18EA3-3880-6946-80E1-AE56A481C4F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249489" y="2766706"/>
            <a:ext cx="1080000" cy="1080000"/>
          </a:xfrm>
          <a:prstGeom prst="rect">
            <a:avLst/>
          </a:prstGeom>
        </p:spPr>
      </p:pic>
      <p:pic>
        <p:nvPicPr>
          <p:cNvPr id="23" name="Graphique 22" descr="Commentaire barre oblique silence contour">
            <a:extLst>
              <a:ext uri="{FF2B5EF4-FFF2-40B4-BE49-F238E27FC236}">
                <a16:creationId xmlns:a16="http://schemas.microsoft.com/office/drawing/2014/main" id="{509D1448-E6AB-F74A-A285-740F10E6FC1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844427" y="2766706"/>
            <a:ext cx="1080000" cy="1080000"/>
          </a:xfrm>
          <a:prstGeom prst="rect">
            <a:avLst/>
          </a:prstGeom>
        </p:spPr>
      </p:pic>
      <p:pic>
        <p:nvPicPr>
          <p:cNvPr id="25" name="Graphique 24" descr="Une astronaute contour">
            <a:extLst>
              <a:ext uri="{FF2B5EF4-FFF2-40B4-BE49-F238E27FC236}">
                <a16:creationId xmlns:a16="http://schemas.microsoft.com/office/drawing/2014/main" id="{3D7D24BA-D637-D040-AA99-8E5EF6FC774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632010" y="2766706"/>
            <a:ext cx="1080000" cy="1080000"/>
          </a:xfrm>
          <a:prstGeom prst="rect">
            <a:avLst/>
          </a:prstGeom>
        </p:spPr>
      </p:pic>
      <p:pic>
        <p:nvPicPr>
          <p:cNvPr id="27" name="Graphique 26" descr="Agriculture contour">
            <a:extLst>
              <a:ext uri="{FF2B5EF4-FFF2-40B4-BE49-F238E27FC236}">
                <a16:creationId xmlns:a16="http://schemas.microsoft.com/office/drawing/2014/main" id="{268826C2-DFAC-A843-8E1F-78051451D554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5316336" y="2766706"/>
            <a:ext cx="1080000" cy="1080000"/>
          </a:xfrm>
          <a:prstGeom prst="rect">
            <a:avLst/>
          </a:prstGeom>
        </p:spPr>
      </p:pic>
      <p:pic>
        <p:nvPicPr>
          <p:cNvPr id="29" name="Graphique 28" descr="Vivats contour">
            <a:extLst>
              <a:ext uri="{FF2B5EF4-FFF2-40B4-BE49-F238E27FC236}">
                <a16:creationId xmlns:a16="http://schemas.microsoft.com/office/drawing/2014/main" id="{207A640A-DB20-794A-B61E-6D30AC2C3B58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6959384" y="2766706"/>
            <a:ext cx="1080000" cy="1080000"/>
          </a:xfrm>
          <a:prstGeom prst="rect">
            <a:avLst/>
          </a:prstGeom>
        </p:spPr>
      </p:pic>
      <p:pic>
        <p:nvPicPr>
          <p:cNvPr id="62" name="Graphique 61" descr="Bougie contour">
            <a:extLst>
              <a:ext uri="{FF2B5EF4-FFF2-40B4-BE49-F238E27FC236}">
                <a16:creationId xmlns:a16="http://schemas.microsoft.com/office/drawing/2014/main" id="{3A025885-610B-5741-80AA-AF3D55C75D27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8502701" y="2766706"/>
            <a:ext cx="1080000" cy="1080000"/>
          </a:xfrm>
          <a:prstGeom prst="rect">
            <a:avLst/>
          </a:prstGeom>
        </p:spPr>
      </p:pic>
      <p:pic>
        <p:nvPicPr>
          <p:cNvPr id="64" name="Graphique 63" descr="Contour de visage en pleurs contour">
            <a:extLst>
              <a:ext uri="{FF2B5EF4-FFF2-40B4-BE49-F238E27FC236}">
                <a16:creationId xmlns:a16="http://schemas.microsoft.com/office/drawing/2014/main" id="{9356E5B1-3D41-224C-B94E-03D093F233EE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249489" y="5045591"/>
            <a:ext cx="1080000" cy="1080000"/>
          </a:xfrm>
          <a:prstGeom prst="rect">
            <a:avLst/>
          </a:prstGeom>
        </p:spPr>
      </p:pic>
      <p:pic>
        <p:nvPicPr>
          <p:cNvPr id="65" name="Graphique 64" descr="Langue des signes contour">
            <a:extLst>
              <a:ext uri="{FF2B5EF4-FFF2-40B4-BE49-F238E27FC236}">
                <a16:creationId xmlns:a16="http://schemas.microsoft.com/office/drawing/2014/main" id="{D634984F-7FAC-064E-8925-5D0C02FA5151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844427" y="5045591"/>
            <a:ext cx="1080000" cy="1080000"/>
          </a:xfrm>
          <a:prstGeom prst="rect">
            <a:avLst/>
          </a:prstGeom>
        </p:spPr>
      </p:pic>
      <p:pic>
        <p:nvPicPr>
          <p:cNvPr id="67" name="Graphique 66" descr="Héros contour">
            <a:extLst>
              <a:ext uri="{FF2B5EF4-FFF2-40B4-BE49-F238E27FC236}">
                <a16:creationId xmlns:a16="http://schemas.microsoft.com/office/drawing/2014/main" id="{2FAADEB6-8604-CC4F-9626-3330A40DC42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6959384" y="5045591"/>
            <a:ext cx="1080000" cy="1080000"/>
          </a:xfrm>
          <a:prstGeom prst="rect">
            <a:avLst/>
          </a:prstGeom>
        </p:spPr>
      </p:pic>
      <p:pic>
        <p:nvPicPr>
          <p:cNvPr id="70" name="Graphique 69" descr="Réussite du groupe contour">
            <a:extLst>
              <a:ext uri="{FF2B5EF4-FFF2-40B4-BE49-F238E27FC236}">
                <a16:creationId xmlns:a16="http://schemas.microsoft.com/office/drawing/2014/main" id="{D2C37600-992F-534B-8E59-A89B8C5ADFFC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5316336" y="5045591"/>
            <a:ext cx="1080000" cy="1080000"/>
          </a:xfrm>
          <a:prstGeom prst="rect">
            <a:avLst/>
          </a:prstGeom>
        </p:spPr>
      </p:pic>
      <p:pic>
        <p:nvPicPr>
          <p:cNvPr id="72" name="Graphique 71" descr="Enfants contour">
            <a:extLst>
              <a:ext uri="{FF2B5EF4-FFF2-40B4-BE49-F238E27FC236}">
                <a16:creationId xmlns:a16="http://schemas.microsoft.com/office/drawing/2014/main" id="{1353E035-0EC2-1040-8309-99073AA4A948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8502701" y="5045591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9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31916D-6FBC-3E49-B0F0-0FBF98ABEEFC}"/>
              </a:ext>
            </a:extLst>
          </p:cNvPr>
          <p:cNvSpPr/>
          <p:nvPr/>
        </p:nvSpPr>
        <p:spPr>
          <a:xfrm>
            <a:off x="57150" y="43433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C97B95-123E-824E-A47B-38059BC8FF1C}"/>
              </a:ext>
            </a:extLst>
          </p:cNvPr>
          <p:cNvSpPr/>
          <p:nvPr/>
        </p:nvSpPr>
        <p:spPr>
          <a:xfrm>
            <a:off x="1728996" y="3428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B71CDC-3A1C-0948-8A94-76CE4ADEA648}"/>
              </a:ext>
            </a:extLst>
          </p:cNvPr>
          <p:cNvSpPr/>
          <p:nvPr/>
        </p:nvSpPr>
        <p:spPr>
          <a:xfrm>
            <a:off x="3400842" y="36575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12EDA6-C6B8-5D4B-B55B-3C09580F9DC1}"/>
              </a:ext>
            </a:extLst>
          </p:cNvPr>
          <p:cNvSpPr/>
          <p:nvPr/>
        </p:nvSpPr>
        <p:spPr>
          <a:xfrm>
            <a:off x="5072688" y="38861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EBC04C-6967-AA45-ADAF-F0D42BA160F0}"/>
              </a:ext>
            </a:extLst>
          </p:cNvPr>
          <p:cNvSpPr/>
          <p:nvPr/>
        </p:nvSpPr>
        <p:spPr>
          <a:xfrm>
            <a:off x="6744534" y="41147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80BFB5-05A0-334E-BC2A-8309E9D8AF63}"/>
              </a:ext>
            </a:extLst>
          </p:cNvPr>
          <p:cNvSpPr/>
          <p:nvPr/>
        </p:nvSpPr>
        <p:spPr>
          <a:xfrm>
            <a:off x="8416380" y="4571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1837F2-49EB-6341-ABFC-7712D1DE739D}"/>
              </a:ext>
            </a:extLst>
          </p:cNvPr>
          <p:cNvSpPr/>
          <p:nvPr/>
        </p:nvSpPr>
        <p:spPr>
          <a:xfrm>
            <a:off x="57150" y="4668284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F9B32A-B22B-F44F-97F2-D122CD1CA826}"/>
              </a:ext>
            </a:extLst>
          </p:cNvPr>
          <p:cNvSpPr/>
          <p:nvPr/>
        </p:nvSpPr>
        <p:spPr>
          <a:xfrm>
            <a:off x="1728996" y="465914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528E28E-A99E-E643-80E3-60F28253A4E7}"/>
              </a:ext>
            </a:extLst>
          </p:cNvPr>
          <p:cNvSpPr/>
          <p:nvPr/>
        </p:nvSpPr>
        <p:spPr>
          <a:xfrm>
            <a:off x="3400842" y="4661426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81A4F4-7083-9847-A08E-D684198E7D33}"/>
              </a:ext>
            </a:extLst>
          </p:cNvPr>
          <p:cNvSpPr/>
          <p:nvPr/>
        </p:nvSpPr>
        <p:spPr>
          <a:xfrm>
            <a:off x="5072688" y="4663712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BFFA86-ADA4-214C-A976-24EDA5965515}"/>
              </a:ext>
            </a:extLst>
          </p:cNvPr>
          <p:cNvSpPr/>
          <p:nvPr/>
        </p:nvSpPr>
        <p:spPr>
          <a:xfrm>
            <a:off x="6744534" y="4665998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36089C-56CA-0C48-A920-6A3ED265BF06}"/>
              </a:ext>
            </a:extLst>
          </p:cNvPr>
          <p:cNvSpPr/>
          <p:nvPr/>
        </p:nvSpPr>
        <p:spPr>
          <a:xfrm>
            <a:off x="8416380" y="467057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3738AF-8AAC-8A49-AAE1-77A03700E233}"/>
              </a:ext>
            </a:extLst>
          </p:cNvPr>
          <p:cNvSpPr/>
          <p:nvPr/>
        </p:nvSpPr>
        <p:spPr>
          <a:xfrm>
            <a:off x="57150" y="2358144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360A31-B7D8-3546-94A2-6F19B300E072}"/>
              </a:ext>
            </a:extLst>
          </p:cNvPr>
          <p:cNvSpPr/>
          <p:nvPr/>
        </p:nvSpPr>
        <p:spPr>
          <a:xfrm>
            <a:off x="1728996" y="234900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5EC2E4A-D925-E84B-B3A1-85CEACA944DB}"/>
              </a:ext>
            </a:extLst>
          </p:cNvPr>
          <p:cNvSpPr/>
          <p:nvPr/>
        </p:nvSpPr>
        <p:spPr>
          <a:xfrm>
            <a:off x="3400842" y="2351286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3B4E79-05CC-6544-A6CA-3688557E2963}"/>
              </a:ext>
            </a:extLst>
          </p:cNvPr>
          <p:cNvSpPr/>
          <p:nvPr/>
        </p:nvSpPr>
        <p:spPr>
          <a:xfrm>
            <a:off x="5072688" y="2353572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F6410F2-166B-B445-897F-D7F4849E2D11}"/>
              </a:ext>
            </a:extLst>
          </p:cNvPr>
          <p:cNvSpPr/>
          <p:nvPr/>
        </p:nvSpPr>
        <p:spPr>
          <a:xfrm>
            <a:off x="6744534" y="2355858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635405-D6E0-3340-9888-AE7E21557877}"/>
              </a:ext>
            </a:extLst>
          </p:cNvPr>
          <p:cNvSpPr/>
          <p:nvPr/>
        </p:nvSpPr>
        <p:spPr>
          <a:xfrm>
            <a:off x="8416380" y="236043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D73070D-E33D-2E45-B262-34CB8D3680A0}"/>
              </a:ext>
            </a:extLst>
          </p:cNvPr>
          <p:cNvSpPr/>
          <p:nvPr/>
        </p:nvSpPr>
        <p:spPr>
          <a:xfrm>
            <a:off x="121594" y="1855735"/>
            <a:ext cx="119218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rire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4065B4A-9097-974E-806A-6D1E5DE91F65}"/>
              </a:ext>
            </a:extLst>
          </p:cNvPr>
          <p:cNvSpPr/>
          <p:nvPr/>
        </p:nvSpPr>
        <p:spPr>
          <a:xfrm>
            <a:off x="1793134" y="1855735"/>
            <a:ext cx="127644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  <a:r>
              <a:rPr lang="fr-FR" sz="1400" b="0" cap="none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calin</a:t>
            </a:r>
            <a:endParaRPr lang="fr-FR" sz="1400" b="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04952E1-AAE4-9B42-BF46-3DB5BA77D352}"/>
              </a:ext>
            </a:extLst>
          </p:cNvPr>
          <p:cNvSpPr/>
          <p:nvPr/>
        </p:nvSpPr>
        <p:spPr>
          <a:xfrm>
            <a:off x="3347239" y="1846207"/>
            <a:ext cx="148887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d’équilibre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538AFD-45D7-FA4D-9840-94B7B599786A}"/>
              </a:ext>
            </a:extLst>
          </p:cNvPr>
          <p:cNvSpPr/>
          <p:nvPr/>
        </p:nvSpPr>
        <p:spPr>
          <a:xfrm>
            <a:off x="5027326" y="1857637"/>
            <a:ext cx="152028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stabilité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85D51B6-0D2E-2648-98F4-ACE6814200A4}"/>
              </a:ext>
            </a:extLst>
          </p:cNvPr>
          <p:cNvSpPr/>
          <p:nvPr/>
        </p:nvSpPr>
        <p:spPr>
          <a:xfrm>
            <a:off x="6985825" y="1675641"/>
            <a:ext cx="938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simplicité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82456-A987-E841-A3A3-E1926F74EB12}"/>
              </a:ext>
            </a:extLst>
          </p:cNvPr>
          <p:cNvSpPr/>
          <p:nvPr/>
        </p:nvSpPr>
        <p:spPr>
          <a:xfrm>
            <a:off x="8443812" y="1884300"/>
            <a:ext cx="137262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calme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11AF7C7-9BAF-994B-8D25-AC304872DBFE}"/>
              </a:ext>
            </a:extLst>
          </p:cNvPr>
          <p:cNvSpPr/>
          <p:nvPr/>
        </p:nvSpPr>
        <p:spPr>
          <a:xfrm>
            <a:off x="90059" y="4181108"/>
            <a:ext cx="129407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d’espoir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2B1AEA-41CC-E243-B430-DEF1248516A9}"/>
              </a:ext>
            </a:extLst>
          </p:cNvPr>
          <p:cNvSpPr/>
          <p:nvPr/>
        </p:nvSpPr>
        <p:spPr>
          <a:xfrm>
            <a:off x="1829916" y="3961587"/>
            <a:ext cx="12835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d’être apprécié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20A85E5-3D26-CF4F-BE9C-C87088129F49}"/>
              </a:ext>
            </a:extLst>
          </p:cNvPr>
          <p:cNvSpPr/>
          <p:nvPr/>
        </p:nvSpPr>
        <p:spPr>
          <a:xfrm>
            <a:off x="3687069" y="4053747"/>
            <a:ext cx="86754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-12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de…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61073A-7352-114D-9C07-F3DF9CD9406C}"/>
              </a:ext>
            </a:extLst>
          </p:cNvPr>
          <p:cNvSpPr/>
          <p:nvPr/>
        </p:nvSpPr>
        <p:spPr>
          <a:xfrm>
            <a:off x="5298019" y="3961587"/>
            <a:ext cx="938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structure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4595EF0-CA34-644E-A081-281D78390B80}"/>
              </a:ext>
            </a:extLst>
          </p:cNvPr>
          <p:cNvSpPr/>
          <p:nvPr/>
        </p:nvSpPr>
        <p:spPr>
          <a:xfrm>
            <a:off x="6692530" y="4201223"/>
            <a:ext cx="154401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douceur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7E531B2-2930-4D4A-8923-38D181AEFAD1}"/>
              </a:ext>
            </a:extLst>
          </p:cNvPr>
          <p:cNvSpPr/>
          <p:nvPr/>
        </p:nvSpPr>
        <p:spPr>
          <a:xfrm>
            <a:off x="8376133" y="4168214"/>
            <a:ext cx="150797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d’être libre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D63891C-F132-CB4B-978C-BCE7362A2314}"/>
              </a:ext>
            </a:extLst>
          </p:cNvPr>
          <p:cNvSpPr/>
          <p:nvPr/>
        </p:nvSpPr>
        <p:spPr>
          <a:xfrm>
            <a:off x="129941" y="6267034"/>
            <a:ext cx="12143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responsabilité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15D7C9E-A77C-5B4C-B8CF-D8C70A7438E1}"/>
              </a:ext>
            </a:extLst>
          </p:cNvPr>
          <p:cNvSpPr/>
          <p:nvPr/>
        </p:nvSpPr>
        <p:spPr>
          <a:xfrm>
            <a:off x="1801640" y="6240607"/>
            <a:ext cx="14445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d’écouter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 histoire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1AC7FD-DF01-1248-BE62-E2FAFBD15BB9}"/>
              </a:ext>
            </a:extLst>
          </p:cNvPr>
          <p:cNvSpPr/>
          <p:nvPr/>
        </p:nvSpPr>
        <p:spPr>
          <a:xfrm>
            <a:off x="3579057" y="6267034"/>
            <a:ext cx="10793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comprendre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64E07E-6B91-7E45-BE41-FC24BFE22BC2}"/>
              </a:ext>
            </a:extLst>
          </p:cNvPr>
          <p:cNvSpPr/>
          <p:nvPr/>
        </p:nvSpPr>
        <p:spPr>
          <a:xfrm>
            <a:off x="5150200" y="6240607"/>
            <a:ext cx="12357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stimulation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3EDB923-8D49-8748-A240-4D4A1D146772}"/>
              </a:ext>
            </a:extLst>
          </p:cNvPr>
          <p:cNvSpPr/>
          <p:nvPr/>
        </p:nvSpPr>
        <p:spPr>
          <a:xfrm>
            <a:off x="6776376" y="6433776"/>
            <a:ext cx="143661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dormir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6B1E69-229B-7149-9369-89F68854A07A}"/>
              </a:ext>
            </a:extLst>
          </p:cNvPr>
          <p:cNvSpPr/>
          <p:nvPr/>
        </p:nvSpPr>
        <p:spPr>
          <a:xfrm>
            <a:off x="8476675" y="6438485"/>
            <a:ext cx="132279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jouer</a:t>
            </a:r>
          </a:p>
        </p:txBody>
      </p:sp>
    </p:spTree>
    <p:extLst>
      <p:ext uri="{BB962C8B-B14F-4D97-AF65-F5344CB8AC3E}">
        <p14:creationId xmlns:p14="http://schemas.microsoft.com/office/powerpoint/2010/main" val="135893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031916D-6FBC-3E49-B0F0-0FBF98ABEEFC}"/>
              </a:ext>
            </a:extLst>
          </p:cNvPr>
          <p:cNvSpPr/>
          <p:nvPr/>
        </p:nvSpPr>
        <p:spPr>
          <a:xfrm>
            <a:off x="57150" y="43433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C97B95-123E-824E-A47B-38059BC8FF1C}"/>
              </a:ext>
            </a:extLst>
          </p:cNvPr>
          <p:cNvSpPr/>
          <p:nvPr/>
        </p:nvSpPr>
        <p:spPr>
          <a:xfrm>
            <a:off x="1728996" y="3428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7B71CDC-3A1C-0948-8A94-76CE4ADEA648}"/>
              </a:ext>
            </a:extLst>
          </p:cNvPr>
          <p:cNvSpPr/>
          <p:nvPr/>
        </p:nvSpPr>
        <p:spPr>
          <a:xfrm>
            <a:off x="3400842" y="36575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12EDA6-C6B8-5D4B-B55B-3C09580F9DC1}"/>
              </a:ext>
            </a:extLst>
          </p:cNvPr>
          <p:cNvSpPr/>
          <p:nvPr/>
        </p:nvSpPr>
        <p:spPr>
          <a:xfrm>
            <a:off x="5072688" y="38861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EBC04C-6967-AA45-ADAF-F0D42BA160F0}"/>
              </a:ext>
            </a:extLst>
          </p:cNvPr>
          <p:cNvSpPr/>
          <p:nvPr/>
        </p:nvSpPr>
        <p:spPr>
          <a:xfrm>
            <a:off x="6744534" y="41147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80BFB5-05A0-334E-BC2A-8309E9D8AF63}"/>
              </a:ext>
            </a:extLst>
          </p:cNvPr>
          <p:cNvSpPr/>
          <p:nvPr/>
        </p:nvSpPr>
        <p:spPr>
          <a:xfrm>
            <a:off x="8416380" y="45719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1837F2-49EB-6341-ABFC-7712D1DE739D}"/>
              </a:ext>
            </a:extLst>
          </p:cNvPr>
          <p:cNvSpPr/>
          <p:nvPr/>
        </p:nvSpPr>
        <p:spPr>
          <a:xfrm>
            <a:off x="57150" y="4668284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8F9B32A-B22B-F44F-97F2-D122CD1CA826}"/>
              </a:ext>
            </a:extLst>
          </p:cNvPr>
          <p:cNvSpPr/>
          <p:nvPr/>
        </p:nvSpPr>
        <p:spPr>
          <a:xfrm>
            <a:off x="1728996" y="465914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528E28E-A99E-E643-80E3-60F28253A4E7}"/>
              </a:ext>
            </a:extLst>
          </p:cNvPr>
          <p:cNvSpPr/>
          <p:nvPr/>
        </p:nvSpPr>
        <p:spPr>
          <a:xfrm>
            <a:off x="3400842" y="4661426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81A4F4-7083-9847-A08E-D684198E7D33}"/>
              </a:ext>
            </a:extLst>
          </p:cNvPr>
          <p:cNvSpPr/>
          <p:nvPr/>
        </p:nvSpPr>
        <p:spPr>
          <a:xfrm>
            <a:off x="5072688" y="4663712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5BFFA86-ADA4-214C-A976-24EDA5965515}"/>
              </a:ext>
            </a:extLst>
          </p:cNvPr>
          <p:cNvSpPr/>
          <p:nvPr/>
        </p:nvSpPr>
        <p:spPr>
          <a:xfrm>
            <a:off x="6744534" y="4665998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36089C-56CA-0C48-A920-6A3ED265BF06}"/>
              </a:ext>
            </a:extLst>
          </p:cNvPr>
          <p:cNvSpPr/>
          <p:nvPr/>
        </p:nvSpPr>
        <p:spPr>
          <a:xfrm>
            <a:off x="8416380" y="467057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B3738AF-8AAC-8A49-AAE1-77A03700E233}"/>
              </a:ext>
            </a:extLst>
          </p:cNvPr>
          <p:cNvSpPr/>
          <p:nvPr/>
        </p:nvSpPr>
        <p:spPr>
          <a:xfrm>
            <a:off x="57150" y="2358144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A360A31-B7D8-3546-94A2-6F19B300E072}"/>
              </a:ext>
            </a:extLst>
          </p:cNvPr>
          <p:cNvSpPr/>
          <p:nvPr/>
        </p:nvSpPr>
        <p:spPr>
          <a:xfrm>
            <a:off x="1728996" y="234900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5EC2E4A-D925-E84B-B3A1-85CEACA944DB}"/>
              </a:ext>
            </a:extLst>
          </p:cNvPr>
          <p:cNvSpPr/>
          <p:nvPr/>
        </p:nvSpPr>
        <p:spPr>
          <a:xfrm>
            <a:off x="3400842" y="2351286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83B4E79-05CC-6544-A6CA-3688557E2963}"/>
              </a:ext>
            </a:extLst>
          </p:cNvPr>
          <p:cNvSpPr/>
          <p:nvPr/>
        </p:nvSpPr>
        <p:spPr>
          <a:xfrm>
            <a:off x="5072688" y="2353572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F6410F2-166B-B445-897F-D7F4849E2D11}"/>
              </a:ext>
            </a:extLst>
          </p:cNvPr>
          <p:cNvSpPr/>
          <p:nvPr/>
        </p:nvSpPr>
        <p:spPr>
          <a:xfrm>
            <a:off x="6744534" y="2355858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E635405-D6E0-3340-9888-AE7E21557877}"/>
              </a:ext>
            </a:extLst>
          </p:cNvPr>
          <p:cNvSpPr/>
          <p:nvPr/>
        </p:nvSpPr>
        <p:spPr>
          <a:xfrm>
            <a:off x="8416380" y="2360430"/>
            <a:ext cx="1440000" cy="216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D73070D-E33D-2E45-B262-34CB8D3680A0}"/>
              </a:ext>
            </a:extLst>
          </p:cNvPr>
          <p:cNvSpPr/>
          <p:nvPr/>
        </p:nvSpPr>
        <p:spPr>
          <a:xfrm>
            <a:off x="58276" y="1855735"/>
            <a:ext cx="131882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boire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4065B4A-9097-974E-806A-6D1E5DE91F65}"/>
              </a:ext>
            </a:extLst>
          </p:cNvPr>
          <p:cNvSpPr/>
          <p:nvPr/>
        </p:nvSpPr>
        <p:spPr>
          <a:xfrm>
            <a:off x="1702566" y="1855735"/>
            <a:ext cx="145757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bouger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04952E1-AAE4-9B42-BF46-3DB5BA77D352}"/>
              </a:ext>
            </a:extLst>
          </p:cNvPr>
          <p:cNvSpPr/>
          <p:nvPr/>
        </p:nvSpPr>
        <p:spPr>
          <a:xfrm>
            <a:off x="3403826" y="1846207"/>
            <a:ext cx="137569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parler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538AFD-45D7-FA4D-9840-94B7B599786A}"/>
              </a:ext>
            </a:extLst>
          </p:cNvPr>
          <p:cNvSpPr/>
          <p:nvPr/>
        </p:nvSpPr>
        <p:spPr>
          <a:xfrm>
            <a:off x="5011456" y="1857637"/>
            <a:ext cx="155202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dessiner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85D51B6-0D2E-2648-98F4-ACE6814200A4}"/>
              </a:ext>
            </a:extLst>
          </p:cNvPr>
          <p:cNvSpPr/>
          <p:nvPr/>
        </p:nvSpPr>
        <p:spPr>
          <a:xfrm>
            <a:off x="6865977" y="1869066"/>
            <a:ext cx="117134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lire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0C82456-A987-E841-A3A3-E1926F74EB12}"/>
              </a:ext>
            </a:extLst>
          </p:cNvPr>
          <p:cNvSpPr/>
          <p:nvPr/>
        </p:nvSpPr>
        <p:spPr>
          <a:xfrm>
            <a:off x="8489535" y="1686964"/>
            <a:ext cx="12800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d’être respecté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11AF7C7-9BAF-994B-8D25-AC304872DBFE}"/>
              </a:ext>
            </a:extLst>
          </p:cNvPr>
          <p:cNvSpPr/>
          <p:nvPr/>
        </p:nvSpPr>
        <p:spPr>
          <a:xfrm>
            <a:off x="195676" y="3975814"/>
            <a:ext cx="11158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d’apprendre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C2B1AEA-41CC-E243-B430-DEF1248516A9}"/>
              </a:ext>
            </a:extLst>
          </p:cNvPr>
          <p:cNvSpPr/>
          <p:nvPr/>
        </p:nvSpPr>
        <p:spPr>
          <a:xfrm>
            <a:off x="1705431" y="4170446"/>
            <a:ext cx="144142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silence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20A85E5-3D26-CF4F-BE9C-C87088129F49}"/>
              </a:ext>
            </a:extLst>
          </p:cNvPr>
          <p:cNvSpPr/>
          <p:nvPr/>
        </p:nvSpPr>
        <p:spPr>
          <a:xfrm>
            <a:off x="3395048" y="4181108"/>
            <a:ext cx="144930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d’explorer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561073A-7352-114D-9C07-F3DF9CD9406C}"/>
              </a:ext>
            </a:extLst>
          </p:cNvPr>
          <p:cNvSpPr/>
          <p:nvPr/>
        </p:nvSpPr>
        <p:spPr>
          <a:xfrm>
            <a:off x="5162107" y="3975814"/>
            <a:ext cx="12168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</a:t>
            </a:r>
          </a:p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d’aller dehors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4595EF0-CA34-644E-A081-281D78390B80}"/>
              </a:ext>
            </a:extLst>
          </p:cNvPr>
          <p:cNvSpPr/>
          <p:nvPr/>
        </p:nvSpPr>
        <p:spPr>
          <a:xfrm>
            <a:off x="6888222" y="4201223"/>
            <a:ext cx="115262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d’aide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7E531B2-2930-4D4A-8923-38D181AEFAD1}"/>
              </a:ext>
            </a:extLst>
          </p:cNvPr>
          <p:cNvSpPr/>
          <p:nvPr/>
        </p:nvSpPr>
        <p:spPr>
          <a:xfrm>
            <a:off x="8502701" y="4181108"/>
            <a:ext cx="1289135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prier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D63891C-F132-CB4B-978C-BCE7362A2314}"/>
              </a:ext>
            </a:extLst>
          </p:cNvPr>
          <p:cNvSpPr/>
          <p:nvPr/>
        </p:nvSpPr>
        <p:spPr>
          <a:xfrm>
            <a:off x="268056" y="6267034"/>
            <a:ext cx="938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pleurer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A15D7C9E-A77C-5B4C-B8CF-D8C70A7438E1}"/>
              </a:ext>
            </a:extLst>
          </p:cNvPr>
          <p:cNvSpPr/>
          <p:nvPr/>
        </p:nvSpPr>
        <p:spPr>
          <a:xfrm>
            <a:off x="1843702" y="6299314"/>
            <a:ext cx="12105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de me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sentir utile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1AC7FD-DF01-1248-BE62-E2FAFBD15BB9}"/>
              </a:ext>
            </a:extLst>
          </p:cNvPr>
          <p:cNvSpPr/>
          <p:nvPr/>
        </p:nvSpPr>
        <p:spPr>
          <a:xfrm>
            <a:off x="3594450" y="6295920"/>
            <a:ext cx="9380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 </a:t>
            </a:r>
          </a:p>
          <a:p>
            <a:pPr algn="ctr"/>
            <a:r>
              <a:rPr lang="fr-FR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 merci</a:t>
            </a:r>
            <a:endParaRPr lang="fr-FR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64E07E-6B91-7E45-BE41-FC24BFE22BC2}"/>
              </a:ext>
            </a:extLst>
          </p:cNvPr>
          <p:cNvSpPr/>
          <p:nvPr/>
        </p:nvSpPr>
        <p:spPr>
          <a:xfrm>
            <a:off x="5162107" y="6293694"/>
            <a:ext cx="120315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qu’on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 dise merci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3EDB923-8D49-8748-A240-4D4A1D146772}"/>
              </a:ext>
            </a:extLst>
          </p:cNvPr>
          <p:cNvSpPr/>
          <p:nvPr/>
        </p:nvSpPr>
        <p:spPr>
          <a:xfrm>
            <a:off x="6833692" y="6300492"/>
            <a:ext cx="11801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d’être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encouragé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66B1E69-229B-7149-9369-89F68854A07A}"/>
              </a:ext>
            </a:extLst>
          </p:cNvPr>
          <p:cNvSpPr/>
          <p:nvPr/>
        </p:nvSpPr>
        <p:spPr>
          <a:xfrm>
            <a:off x="8456000" y="6275731"/>
            <a:ext cx="131356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Besoin </a:t>
            </a:r>
          </a:p>
          <a:p>
            <a:pPr algn="ctr"/>
            <a:r>
              <a:rPr lang="fr-FR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d’amis et amies</a:t>
            </a:r>
          </a:p>
        </p:txBody>
      </p:sp>
    </p:spTree>
    <p:extLst>
      <p:ext uri="{BB962C8B-B14F-4D97-AF65-F5344CB8AC3E}">
        <p14:creationId xmlns:p14="http://schemas.microsoft.com/office/powerpoint/2010/main" val="42461602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458</Words>
  <Application>Microsoft Macintosh PowerPoint</Application>
  <PresentationFormat>Format A4 (210 x 297 mm)</PresentationFormat>
  <Paragraphs>149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6</cp:revision>
  <cp:lastPrinted>2021-02-16T15:34:38Z</cp:lastPrinted>
  <dcterms:created xsi:type="dcterms:W3CDTF">2021-02-16T14:41:06Z</dcterms:created>
  <dcterms:modified xsi:type="dcterms:W3CDTF">2021-02-16T15:34:40Z</dcterms:modified>
</cp:coreProperties>
</file>