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8" r:id="rId2"/>
    <p:sldId id="260" r:id="rId3"/>
    <p:sldId id="258" r:id="rId4"/>
    <p:sldId id="262" r:id="rId5"/>
    <p:sldId id="263" r:id="rId6"/>
    <p:sldId id="264" r:id="rId7"/>
    <p:sldId id="265" r:id="rId8"/>
    <p:sldId id="266" r:id="rId9"/>
    <p:sldId id="267" r:id="rId10"/>
    <p:sldId id="269" r:id="rId11"/>
    <p:sldId id="271" r:id="rId12"/>
    <p:sldId id="270" r:id="rId13"/>
    <p:sldId id="272" r:id="rId14"/>
    <p:sldId id="273" r:id="rId15"/>
    <p:sldId id="274" r:id="rId16"/>
    <p:sldId id="275" r:id="rId17"/>
    <p:sldId id="276" r:id="rId18"/>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1D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63"/>
  </p:normalViewPr>
  <p:slideViewPr>
    <p:cSldViewPr snapToGrid="0" snapToObjects="1">
      <p:cViewPr varScale="1">
        <p:scale>
          <a:sx n="85" d="100"/>
          <a:sy n="85" d="100"/>
        </p:scale>
        <p:origin x="12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fr-FR"/>
              <a:t>Modifiez le style du titre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A67F0D8-88D7-A748-92CD-E6DC12551159}" type="datetimeFigureOut">
              <a:rPr lang="fr-CH" smtClean="0"/>
              <a:t>23.02.21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03C15E7-EB0F-ED4E-9053-ED4067F4E12E}" type="slidenum">
              <a:rPr lang="fr-CH" smtClean="0"/>
              <a:t>‹N°›</a:t>
            </a:fld>
            <a:endParaRPr lang="fr-CH"/>
          </a:p>
        </p:txBody>
      </p:sp>
    </p:spTree>
    <p:extLst>
      <p:ext uri="{BB962C8B-B14F-4D97-AF65-F5344CB8AC3E}">
        <p14:creationId xmlns:p14="http://schemas.microsoft.com/office/powerpoint/2010/main" val="254290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A67F0D8-88D7-A748-92CD-E6DC12551159}" type="datetimeFigureOut">
              <a:rPr lang="fr-CH" smtClean="0"/>
              <a:t>23.02.21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03C15E7-EB0F-ED4E-9053-ED4067F4E12E}" type="slidenum">
              <a:rPr lang="fr-CH" smtClean="0"/>
              <a:t>‹N°›</a:t>
            </a:fld>
            <a:endParaRPr lang="fr-CH"/>
          </a:p>
        </p:txBody>
      </p:sp>
    </p:spTree>
    <p:extLst>
      <p:ext uri="{BB962C8B-B14F-4D97-AF65-F5344CB8AC3E}">
        <p14:creationId xmlns:p14="http://schemas.microsoft.com/office/powerpoint/2010/main" val="211887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A67F0D8-88D7-A748-92CD-E6DC12551159}" type="datetimeFigureOut">
              <a:rPr lang="fr-CH" smtClean="0"/>
              <a:t>23.02.21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03C15E7-EB0F-ED4E-9053-ED4067F4E12E}" type="slidenum">
              <a:rPr lang="fr-CH" smtClean="0"/>
              <a:t>‹N°›</a:t>
            </a:fld>
            <a:endParaRPr lang="fr-CH"/>
          </a:p>
        </p:txBody>
      </p:sp>
    </p:spTree>
    <p:extLst>
      <p:ext uri="{BB962C8B-B14F-4D97-AF65-F5344CB8AC3E}">
        <p14:creationId xmlns:p14="http://schemas.microsoft.com/office/powerpoint/2010/main" val="3761264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A67F0D8-88D7-A748-92CD-E6DC12551159}" type="datetimeFigureOut">
              <a:rPr lang="fr-CH" smtClean="0"/>
              <a:t>23.02.21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03C15E7-EB0F-ED4E-9053-ED4067F4E12E}" type="slidenum">
              <a:rPr lang="fr-CH" smtClean="0"/>
              <a:t>‹N°›</a:t>
            </a:fld>
            <a:endParaRPr lang="fr-CH"/>
          </a:p>
        </p:txBody>
      </p:sp>
    </p:spTree>
    <p:extLst>
      <p:ext uri="{BB962C8B-B14F-4D97-AF65-F5344CB8AC3E}">
        <p14:creationId xmlns:p14="http://schemas.microsoft.com/office/powerpoint/2010/main" val="133370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fr-FR"/>
              <a:t>Modifiez le style du titre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A67F0D8-88D7-A748-92CD-E6DC12551159}" type="datetimeFigureOut">
              <a:rPr lang="fr-CH" smtClean="0"/>
              <a:t>23.02.21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03C15E7-EB0F-ED4E-9053-ED4067F4E12E}" type="slidenum">
              <a:rPr lang="fr-CH" smtClean="0"/>
              <a:t>‹N°›</a:t>
            </a:fld>
            <a:endParaRPr lang="fr-CH"/>
          </a:p>
        </p:txBody>
      </p:sp>
    </p:spTree>
    <p:extLst>
      <p:ext uri="{BB962C8B-B14F-4D97-AF65-F5344CB8AC3E}">
        <p14:creationId xmlns:p14="http://schemas.microsoft.com/office/powerpoint/2010/main" val="493911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A67F0D8-88D7-A748-92CD-E6DC12551159}" type="datetimeFigureOut">
              <a:rPr lang="fr-CH" smtClean="0"/>
              <a:t>23.02.21</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303C15E7-EB0F-ED4E-9053-ED4067F4E12E}" type="slidenum">
              <a:rPr lang="fr-CH" smtClean="0"/>
              <a:t>‹N°›</a:t>
            </a:fld>
            <a:endParaRPr lang="fr-CH"/>
          </a:p>
        </p:txBody>
      </p:sp>
    </p:spTree>
    <p:extLst>
      <p:ext uri="{BB962C8B-B14F-4D97-AF65-F5344CB8AC3E}">
        <p14:creationId xmlns:p14="http://schemas.microsoft.com/office/powerpoint/2010/main" val="3696441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fr-FR"/>
              <a:t>Modifiez le style du titre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fr-FR"/>
              <a:t>Cliquez pour modifier les styles du texte du masque</a:t>
            </a:r>
          </a:p>
        </p:txBody>
      </p:sp>
      <p:sp>
        <p:nvSpPr>
          <p:cNvPr id="4" name="Content Placeholder 3"/>
          <p:cNvSpPr>
            <a:spLocks noGrp="1"/>
          </p:cNvSpPr>
          <p:nvPr>
            <p:ph sz="half" idx="2"/>
          </p:nvPr>
        </p:nvSpPr>
        <p:spPr>
          <a:xfrm>
            <a:off x="881779" y="3507105"/>
            <a:ext cx="5415676" cy="51584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fr-FR"/>
              <a:t>Cliquez pour modifier les styles du texte du masque</a:t>
            </a:r>
          </a:p>
        </p:txBody>
      </p:sp>
      <p:sp>
        <p:nvSpPr>
          <p:cNvPr id="6" name="Content Placeholder 5"/>
          <p:cNvSpPr>
            <a:spLocks noGrp="1"/>
          </p:cNvSpPr>
          <p:nvPr>
            <p:ph sz="quarter" idx="4"/>
          </p:nvPr>
        </p:nvSpPr>
        <p:spPr>
          <a:xfrm>
            <a:off x="6480811" y="3507105"/>
            <a:ext cx="5442347" cy="51584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A67F0D8-88D7-A748-92CD-E6DC12551159}" type="datetimeFigureOut">
              <a:rPr lang="fr-CH" smtClean="0"/>
              <a:t>23.02.21</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303C15E7-EB0F-ED4E-9053-ED4067F4E12E}" type="slidenum">
              <a:rPr lang="fr-CH" smtClean="0"/>
              <a:t>‹N°›</a:t>
            </a:fld>
            <a:endParaRPr lang="fr-CH"/>
          </a:p>
        </p:txBody>
      </p:sp>
    </p:spTree>
    <p:extLst>
      <p:ext uri="{BB962C8B-B14F-4D97-AF65-F5344CB8AC3E}">
        <p14:creationId xmlns:p14="http://schemas.microsoft.com/office/powerpoint/2010/main" val="2387207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A67F0D8-88D7-A748-92CD-E6DC12551159}" type="datetimeFigureOut">
              <a:rPr lang="fr-CH" smtClean="0"/>
              <a:t>23.02.21</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303C15E7-EB0F-ED4E-9053-ED4067F4E12E}" type="slidenum">
              <a:rPr lang="fr-CH" smtClean="0"/>
              <a:t>‹N°›</a:t>
            </a:fld>
            <a:endParaRPr lang="fr-CH"/>
          </a:p>
        </p:txBody>
      </p:sp>
    </p:spTree>
    <p:extLst>
      <p:ext uri="{BB962C8B-B14F-4D97-AF65-F5344CB8AC3E}">
        <p14:creationId xmlns:p14="http://schemas.microsoft.com/office/powerpoint/2010/main" val="112214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7F0D8-88D7-A748-92CD-E6DC12551159}" type="datetimeFigureOut">
              <a:rPr lang="fr-CH" smtClean="0"/>
              <a:t>23.02.21</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303C15E7-EB0F-ED4E-9053-ED4067F4E12E}" type="slidenum">
              <a:rPr lang="fr-CH" smtClean="0"/>
              <a:t>‹N°›</a:t>
            </a:fld>
            <a:endParaRPr lang="fr-CH"/>
          </a:p>
        </p:txBody>
      </p:sp>
    </p:spTree>
    <p:extLst>
      <p:ext uri="{BB962C8B-B14F-4D97-AF65-F5344CB8AC3E}">
        <p14:creationId xmlns:p14="http://schemas.microsoft.com/office/powerpoint/2010/main" val="125880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fr-FR"/>
              <a:t>Modifiez le style du titre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A67F0D8-88D7-A748-92CD-E6DC12551159}" type="datetimeFigureOut">
              <a:rPr lang="fr-CH" smtClean="0"/>
              <a:t>23.02.21</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303C15E7-EB0F-ED4E-9053-ED4067F4E12E}" type="slidenum">
              <a:rPr lang="fr-CH" smtClean="0"/>
              <a:t>‹N°›</a:t>
            </a:fld>
            <a:endParaRPr lang="fr-CH"/>
          </a:p>
        </p:txBody>
      </p:sp>
    </p:spTree>
    <p:extLst>
      <p:ext uri="{BB962C8B-B14F-4D97-AF65-F5344CB8AC3E}">
        <p14:creationId xmlns:p14="http://schemas.microsoft.com/office/powerpoint/2010/main" val="224295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fr-FR"/>
              <a:t>Modifiez le style du titre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fr-FR"/>
              <a:t>Cliquez sur l'icône pour ajouter une image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A67F0D8-88D7-A748-92CD-E6DC12551159}" type="datetimeFigureOut">
              <a:rPr lang="fr-CH" smtClean="0"/>
              <a:t>23.02.21</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303C15E7-EB0F-ED4E-9053-ED4067F4E12E}" type="slidenum">
              <a:rPr lang="fr-CH" smtClean="0"/>
              <a:t>‹N°›</a:t>
            </a:fld>
            <a:endParaRPr lang="fr-CH"/>
          </a:p>
        </p:txBody>
      </p:sp>
    </p:spTree>
    <p:extLst>
      <p:ext uri="{BB962C8B-B14F-4D97-AF65-F5344CB8AC3E}">
        <p14:creationId xmlns:p14="http://schemas.microsoft.com/office/powerpoint/2010/main" val="49656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A67F0D8-88D7-A748-92CD-E6DC12551159}" type="datetimeFigureOut">
              <a:rPr lang="fr-CH" smtClean="0"/>
              <a:t>23.02.21</a:t>
            </a:fld>
            <a:endParaRPr lang="fr-CH"/>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303C15E7-EB0F-ED4E-9053-ED4067F4E12E}" type="slidenum">
              <a:rPr lang="fr-CH" smtClean="0"/>
              <a:t>‹N°›</a:t>
            </a:fld>
            <a:endParaRPr lang="fr-CH"/>
          </a:p>
        </p:txBody>
      </p:sp>
    </p:spTree>
    <p:extLst>
      <p:ext uri="{BB962C8B-B14F-4D97-AF65-F5344CB8AC3E}">
        <p14:creationId xmlns:p14="http://schemas.microsoft.com/office/powerpoint/2010/main" val="2079863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798399"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80110" y="1009334"/>
            <a:ext cx="11041380" cy="7582531"/>
          </a:xfrm>
          <a:custGeom>
            <a:avLst/>
            <a:gdLst>
              <a:gd name="connsiteX0" fmla="*/ 0 w 11041380"/>
              <a:gd name="connsiteY0" fmla="*/ 0 h 7582531"/>
              <a:gd name="connsiteX1" fmla="*/ 579672 w 11041380"/>
              <a:gd name="connsiteY1" fmla="*/ 0 h 7582531"/>
              <a:gd name="connsiteX2" fmla="*/ 938517 w 11041380"/>
              <a:gd name="connsiteY2" fmla="*/ 0 h 7582531"/>
              <a:gd name="connsiteX3" fmla="*/ 1849431 w 11041380"/>
              <a:gd name="connsiteY3" fmla="*/ 0 h 7582531"/>
              <a:gd name="connsiteX4" fmla="*/ 2429104 w 11041380"/>
              <a:gd name="connsiteY4" fmla="*/ 0 h 7582531"/>
              <a:gd name="connsiteX5" fmla="*/ 3008776 w 11041380"/>
              <a:gd name="connsiteY5" fmla="*/ 0 h 7582531"/>
              <a:gd name="connsiteX6" fmla="*/ 3919690 w 11041380"/>
              <a:gd name="connsiteY6" fmla="*/ 0 h 7582531"/>
              <a:gd name="connsiteX7" fmla="*/ 4388949 w 11041380"/>
              <a:gd name="connsiteY7" fmla="*/ 0 h 7582531"/>
              <a:gd name="connsiteX8" fmla="*/ 5299862 w 11041380"/>
              <a:gd name="connsiteY8" fmla="*/ 0 h 7582531"/>
              <a:gd name="connsiteX9" fmla="*/ 6210776 w 11041380"/>
              <a:gd name="connsiteY9" fmla="*/ 0 h 7582531"/>
              <a:gd name="connsiteX10" fmla="*/ 6900863 w 11041380"/>
              <a:gd name="connsiteY10" fmla="*/ 0 h 7582531"/>
              <a:gd name="connsiteX11" fmla="*/ 7811776 w 11041380"/>
              <a:gd name="connsiteY11" fmla="*/ 0 h 7582531"/>
              <a:gd name="connsiteX12" fmla="*/ 8391449 w 11041380"/>
              <a:gd name="connsiteY12" fmla="*/ 0 h 7582531"/>
              <a:gd name="connsiteX13" fmla="*/ 8971121 w 11041380"/>
              <a:gd name="connsiteY13" fmla="*/ 0 h 7582531"/>
              <a:gd name="connsiteX14" fmla="*/ 9771621 w 11041380"/>
              <a:gd name="connsiteY14" fmla="*/ 0 h 7582531"/>
              <a:gd name="connsiteX15" fmla="*/ 10351294 w 11041380"/>
              <a:gd name="connsiteY15" fmla="*/ 0 h 7582531"/>
              <a:gd name="connsiteX16" fmla="*/ 11041380 w 11041380"/>
              <a:gd name="connsiteY16" fmla="*/ 0 h 7582531"/>
              <a:gd name="connsiteX17" fmla="*/ 11041380 w 11041380"/>
              <a:gd name="connsiteY17" fmla="*/ 840972 h 7582531"/>
              <a:gd name="connsiteX18" fmla="*/ 11041380 w 11041380"/>
              <a:gd name="connsiteY18" fmla="*/ 1606118 h 7582531"/>
              <a:gd name="connsiteX19" fmla="*/ 11041380 w 11041380"/>
              <a:gd name="connsiteY19" fmla="*/ 2371264 h 7582531"/>
              <a:gd name="connsiteX20" fmla="*/ 11041380 w 11041380"/>
              <a:gd name="connsiteY20" fmla="*/ 2833109 h 7582531"/>
              <a:gd name="connsiteX21" fmla="*/ 11041380 w 11041380"/>
              <a:gd name="connsiteY21" fmla="*/ 3370780 h 7582531"/>
              <a:gd name="connsiteX22" fmla="*/ 11041380 w 11041380"/>
              <a:gd name="connsiteY22" fmla="*/ 4135926 h 7582531"/>
              <a:gd name="connsiteX23" fmla="*/ 11041380 w 11041380"/>
              <a:gd name="connsiteY23" fmla="*/ 4749422 h 7582531"/>
              <a:gd name="connsiteX24" fmla="*/ 11041380 w 11041380"/>
              <a:gd name="connsiteY24" fmla="*/ 5287092 h 7582531"/>
              <a:gd name="connsiteX25" fmla="*/ 11041380 w 11041380"/>
              <a:gd name="connsiteY25" fmla="*/ 6052238 h 7582531"/>
              <a:gd name="connsiteX26" fmla="*/ 11041380 w 11041380"/>
              <a:gd name="connsiteY26" fmla="*/ 6741559 h 7582531"/>
              <a:gd name="connsiteX27" fmla="*/ 11041380 w 11041380"/>
              <a:gd name="connsiteY27" fmla="*/ 7582531 h 7582531"/>
              <a:gd name="connsiteX28" fmla="*/ 10130466 w 11041380"/>
              <a:gd name="connsiteY28" fmla="*/ 7582531 h 7582531"/>
              <a:gd name="connsiteX29" fmla="*/ 9329966 w 11041380"/>
              <a:gd name="connsiteY29" fmla="*/ 7582531 h 7582531"/>
              <a:gd name="connsiteX30" fmla="*/ 8860707 w 11041380"/>
              <a:gd name="connsiteY30" fmla="*/ 7582531 h 7582531"/>
              <a:gd name="connsiteX31" fmla="*/ 8060207 w 11041380"/>
              <a:gd name="connsiteY31" fmla="*/ 7582531 h 7582531"/>
              <a:gd name="connsiteX32" fmla="*/ 7701363 w 11041380"/>
              <a:gd name="connsiteY32" fmla="*/ 7582531 h 7582531"/>
              <a:gd name="connsiteX33" fmla="*/ 6900863 w 11041380"/>
              <a:gd name="connsiteY33" fmla="*/ 7582531 h 7582531"/>
              <a:gd name="connsiteX34" fmla="*/ 6431604 w 11041380"/>
              <a:gd name="connsiteY34" fmla="*/ 7582531 h 7582531"/>
              <a:gd name="connsiteX35" fmla="*/ 6072759 w 11041380"/>
              <a:gd name="connsiteY35" fmla="*/ 7582531 h 7582531"/>
              <a:gd name="connsiteX36" fmla="*/ 5603500 w 11041380"/>
              <a:gd name="connsiteY36" fmla="*/ 7582531 h 7582531"/>
              <a:gd name="connsiteX37" fmla="*/ 4803000 w 11041380"/>
              <a:gd name="connsiteY37" fmla="*/ 7582531 h 7582531"/>
              <a:gd name="connsiteX38" fmla="*/ 4333742 w 11041380"/>
              <a:gd name="connsiteY38" fmla="*/ 7582531 h 7582531"/>
              <a:gd name="connsiteX39" fmla="*/ 3974897 w 11041380"/>
              <a:gd name="connsiteY39" fmla="*/ 7582531 h 7582531"/>
              <a:gd name="connsiteX40" fmla="*/ 3505638 w 11041380"/>
              <a:gd name="connsiteY40" fmla="*/ 7582531 h 7582531"/>
              <a:gd name="connsiteX41" fmla="*/ 2925966 w 11041380"/>
              <a:gd name="connsiteY41" fmla="*/ 7582531 h 7582531"/>
              <a:gd name="connsiteX42" fmla="*/ 2235879 w 11041380"/>
              <a:gd name="connsiteY42" fmla="*/ 7582531 h 7582531"/>
              <a:gd name="connsiteX43" fmla="*/ 1766621 w 11041380"/>
              <a:gd name="connsiteY43" fmla="*/ 7582531 h 7582531"/>
              <a:gd name="connsiteX44" fmla="*/ 855707 w 11041380"/>
              <a:gd name="connsiteY44" fmla="*/ 7582531 h 7582531"/>
              <a:gd name="connsiteX45" fmla="*/ 0 w 11041380"/>
              <a:gd name="connsiteY45" fmla="*/ 7582531 h 7582531"/>
              <a:gd name="connsiteX46" fmla="*/ 0 w 11041380"/>
              <a:gd name="connsiteY46" fmla="*/ 6741559 h 7582531"/>
              <a:gd name="connsiteX47" fmla="*/ 0 w 11041380"/>
              <a:gd name="connsiteY47" fmla="*/ 6052238 h 7582531"/>
              <a:gd name="connsiteX48" fmla="*/ 0 w 11041380"/>
              <a:gd name="connsiteY48" fmla="*/ 5362917 h 7582531"/>
              <a:gd name="connsiteX49" fmla="*/ 0 w 11041380"/>
              <a:gd name="connsiteY49" fmla="*/ 4749422 h 7582531"/>
              <a:gd name="connsiteX50" fmla="*/ 0 w 11041380"/>
              <a:gd name="connsiteY50" fmla="*/ 3984275 h 7582531"/>
              <a:gd name="connsiteX51" fmla="*/ 0 w 11041380"/>
              <a:gd name="connsiteY51" fmla="*/ 3294954 h 7582531"/>
              <a:gd name="connsiteX52" fmla="*/ 0 w 11041380"/>
              <a:gd name="connsiteY52" fmla="*/ 2453983 h 7582531"/>
              <a:gd name="connsiteX53" fmla="*/ 0 w 11041380"/>
              <a:gd name="connsiteY53" fmla="*/ 1613011 h 7582531"/>
              <a:gd name="connsiteX54" fmla="*/ 0 w 11041380"/>
              <a:gd name="connsiteY54" fmla="*/ 847865 h 7582531"/>
              <a:gd name="connsiteX55" fmla="*/ 0 w 11041380"/>
              <a:gd name="connsiteY55" fmla="*/ 0 h 758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041380" h="7582531" extrusionOk="0">
                <a:moveTo>
                  <a:pt x="0" y="0"/>
                </a:moveTo>
                <a:cubicBezTo>
                  <a:pt x="283792" y="-21183"/>
                  <a:pt x="292532" y="7667"/>
                  <a:pt x="579672" y="0"/>
                </a:cubicBezTo>
                <a:cubicBezTo>
                  <a:pt x="865717" y="-4546"/>
                  <a:pt x="835634" y="12751"/>
                  <a:pt x="938517" y="0"/>
                </a:cubicBezTo>
                <a:cubicBezTo>
                  <a:pt x="976343" y="47560"/>
                  <a:pt x="1480404" y="110052"/>
                  <a:pt x="1849431" y="0"/>
                </a:cubicBezTo>
                <a:cubicBezTo>
                  <a:pt x="2198164" y="-32618"/>
                  <a:pt x="2260643" y="-1898"/>
                  <a:pt x="2429104" y="0"/>
                </a:cubicBezTo>
                <a:cubicBezTo>
                  <a:pt x="2638129" y="9158"/>
                  <a:pt x="2768673" y="-18899"/>
                  <a:pt x="3008776" y="0"/>
                </a:cubicBezTo>
                <a:cubicBezTo>
                  <a:pt x="3188128" y="4770"/>
                  <a:pt x="3560736" y="27919"/>
                  <a:pt x="3919690" y="0"/>
                </a:cubicBezTo>
                <a:cubicBezTo>
                  <a:pt x="4263954" y="-15695"/>
                  <a:pt x="4283913" y="25545"/>
                  <a:pt x="4388949" y="0"/>
                </a:cubicBezTo>
                <a:cubicBezTo>
                  <a:pt x="4501120" y="-16088"/>
                  <a:pt x="5107859" y="-18397"/>
                  <a:pt x="5299862" y="0"/>
                </a:cubicBezTo>
                <a:cubicBezTo>
                  <a:pt x="5508811" y="22859"/>
                  <a:pt x="6037454" y="-3123"/>
                  <a:pt x="6210776" y="0"/>
                </a:cubicBezTo>
                <a:cubicBezTo>
                  <a:pt x="6408322" y="32390"/>
                  <a:pt x="6748830" y="17469"/>
                  <a:pt x="6900863" y="0"/>
                </a:cubicBezTo>
                <a:cubicBezTo>
                  <a:pt x="7062554" y="13362"/>
                  <a:pt x="7500807" y="-23954"/>
                  <a:pt x="7811776" y="0"/>
                </a:cubicBezTo>
                <a:cubicBezTo>
                  <a:pt x="8148486" y="31233"/>
                  <a:pt x="8198806" y="-36008"/>
                  <a:pt x="8391449" y="0"/>
                </a:cubicBezTo>
                <a:cubicBezTo>
                  <a:pt x="8580172" y="23186"/>
                  <a:pt x="8812915" y="-27418"/>
                  <a:pt x="8971121" y="0"/>
                </a:cubicBezTo>
                <a:cubicBezTo>
                  <a:pt x="9059743" y="6208"/>
                  <a:pt x="9444360" y="-3745"/>
                  <a:pt x="9771621" y="0"/>
                </a:cubicBezTo>
                <a:cubicBezTo>
                  <a:pt x="10091209" y="-16665"/>
                  <a:pt x="10076326" y="30662"/>
                  <a:pt x="10351294" y="0"/>
                </a:cubicBezTo>
                <a:cubicBezTo>
                  <a:pt x="10615896" y="-21484"/>
                  <a:pt x="10746400" y="27697"/>
                  <a:pt x="11041380" y="0"/>
                </a:cubicBezTo>
                <a:cubicBezTo>
                  <a:pt x="11068636" y="438040"/>
                  <a:pt x="11083328" y="572341"/>
                  <a:pt x="11041380" y="840972"/>
                </a:cubicBezTo>
                <a:cubicBezTo>
                  <a:pt x="11002111" y="1121759"/>
                  <a:pt x="10965404" y="1388330"/>
                  <a:pt x="11041380" y="1606118"/>
                </a:cubicBezTo>
                <a:cubicBezTo>
                  <a:pt x="11081189" y="1848466"/>
                  <a:pt x="11028467" y="1995856"/>
                  <a:pt x="11041380" y="2371264"/>
                </a:cubicBezTo>
                <a:cubicBezTo>
                  <a:pt x="11043169" y="2744683"/>
                  <a:pt x="11042569" y="2712419"/>
                  <a:pt x="11041380" y="2833109"/>
                </a:cubicBezTo>
                <a:cubicBezTo>
                  <a:pt x="11049304" y="2967846"/>
                  <a:pt x="11018289" y="3217450"/>
                  <a:pt x="11041380" y="3370780"/>
                </a:cubicBezTo>
                <a:cubicBezTo>
                  <a:pt x="11041275" y="3584984"/>
                  <a:pt x="11025388" y="3921336"/>
                  <a:pt x="11041380" y="4135926"/>
                </a:cubicBezTo>
                <a:cubicBezTo>
                  <a:pt x="11074752" y="4342353"/>
                  <a:pt x="11015574" y="4500587"/>
                  <a:pt x="11041380" y="4749422"/>
                </a:cubicBezTo>
                <a:cubicBezTo>
                  <a:pt x="11088530" y="4972720"/>
                  <a:pt x="11028166" y="5105971"/>
                  <a:pt x="11041380" y="5287092"/>
                </a:cubicBezTo>
                <a:cubicBezTo>
                  <a:pt x="11021777" y="5497694"/>
                  <a:pt x="11040549" y="5772660"/>
                  <a:pt x="11041380" y="6052238"/>
                </a:cubicBezTo>
                <a:cubicBezTo>
                  <a:pt x="11033592" y="6275784"/>
                  <a:pt x="11060389" y="6431971"/>
                  <a:pt x="11041380" y="6741559"/>
                </a:cubicBezTo>
                <a:cubicBezTo>
                  <a:pt x="11025471" y="7011681"/>
                  <a:pt x="11062054" y="7234595"/>
                  <a:pt x="11041380" y="7582531"/>
                </a:cubicBezTo>
                <a:cubicBezTo>
                  <a:pt x="10630405" y="7624416"/>
                  <a:pt x="10506320" y="7587527"/>
                  <a:pt x="10130466" y="7582531"/>
                </a:cubicBezTo>
                <a:cubicBezTo>
                  <a:pt x="9776854" y="7600932"/>
                  <a:pt x="9598460" y="7619384"/>
                  <a:pt x="9329966" y="7582531"/>
                </a:cubicBezTo>
                <a:cubicBezTo>
                  <a:pt x="9060737" y="7560864"/>
                  <a:pt x="9030895" y="7568686"/>
                  <a:pt x="8860707" y="7582531"/>
                </a:cubicBezTo>
                <a:cubicBezTo>
                  <a:pt x="8740379" y="7594367"/>
                  <a:pt x="8433917" y="7619543"/>
                  <a:pt x="8060207" y="7582531"/>
                </a:cubicBezTo>
                <a:cubicBezTo>
                  <a:pt x="7969346" y="7565521"/>
                  <a:pt x="7841555" y="7567501"/>
                  <a:pt x="7701363" y="7582531"/>
                </a:cubicBezTo>
                <a:cubicBezTo>
                  <a:pt x="7557649" y="7583534"/>
                  <a:pt x="7239068" y="7635257"/>
                  <a:pt x="6900863" y="7582531"/>
                </a:cubicBezTo>
                <a:cubicBezTo>
                  <a:pt x="6576168" y="7566795"/>
                  <a:pt x="6659937" y="7606480"/>
                  <a:pt x="6431604" y="7582531"/>
                </a:cubicBezTo>
                <a:cubicBezTo>
                  <a:pt x="6209525" y="7569200"/>
                  <a:pt x="6209658" y="7585448"/>
                  <a:pt x="6072759" y="7582531"/>
                </a:cubicBezTo>
                <a:cubicBezTo>
                  <a:pt x="5942325" y="7598922"/>
                  <a:pt x="5823733" y="7602846"/>
                  <a:pt x="5603500" y="7582531"/>
                </a:cubicBezTo>
                <a:cubicBezTo>
                  <a:pt x="5393199" y="7580341"/>
                  <a:pt x="5129984" y="7615919"/>
                  <a:pt x="4803000" y="7582531"/>
                </a:cubicBezTo>
                <a:cubicBezTo>
                  <a:pt x="4467773" y="7581241"/>
                  <a:pt x="4512603" y="7600746"/>
                  <a:pt x="4333742" y="7582531"/>
                </a:cubicBezTo>
                <a:cubicBezTo>
                  <a:pt x="4148445" y="7589883"/>
                  <a:pt x="4073560" y="7570085"/>
                  <a:pt x="3974897" y="7582531"/>
                </a:cubicBezTo>
                <a:cubicBezTo>
                  <a:pt x="3879105" y="7612929"/>
                  <a:pt x="3710809" y="7576911"/>
                  <a:pt x="3505638" y="7582531"/>
                </a:cubicBezTo>
                <a:cubicBezTo>
                  <a:pt x="3336115" y="7595262"/>
                  <a:pt x="3116678" y="7605751"/>
                  <a:pt x="2925966" y="7582531"/>
                </a:cubicBezTo>
                <a:cubicBezTo>
                  <a:pt x="2766487" y="7540605"/>
                  <a:pt x="2389171" y="7543484"/>
                  <a:pt x="2235879" y="7582531"/>
                </a:cubicBezTo>
                <a:cubicBezTo>
                  <a:pt x="2074105" y="7571641"/>
                  <a:pt x="1919805" y="7571531"/>
                  <a:pt x="1766621" y="7582531"/>
                </a:cubicBezTo>
                <a:cubicBezTo>
                  <a:pt x="1598802" y="7681909"/>
                  <a:pt x="1144791" y="7591213"/>
                  <a:pt x="855707" y="7582531"/>
                </a:cubicBezTo>
                <a:cubicBezTo>
                  <a:pt x="480480" y="7624292"/>
                  <a:pt x="338530" y="7601402"/>
                  <a:pt x="0" y="7582531"/>
                </a:cubicBezTo>
                <a:cubicBezTo>
                  <a:pt x="62369" y="7361068"/>
                  <a:pt x="19295" y="7006680"/>
                  <a:pt x="0" y="6741559"/>
                </a:cubicBezTo>
                <a:cubicBezTo>
                  <a:pt x="-8996" y="6460663"/>
                  <a:pt x="-9366" y="6376617"/>
                  <a:pt x="0" y="6052238"/>
                </a:cubicBezTo>
                <a:cubicBezTo>
                  <a:pt x="19492" y="5747867"/>
                  <a:pt x="42427" y="5541834"/>
                  <a:pt x="0" y="5362917"/>
                </a:cubicBezTo>
                <a:cubicBezTo>
                  <a:pt x="-26067" y="5153588"/>
                  <a:pt x="15042" y="4974632"/>
                  <a:pt x="0" y="4749422"/>
                </a:cubicBezTo>
                <a:cubicBezTo>
                  <a:pt x="-4965" y="4536085"/>
                  <a:pt x="16778" y="4149789"/>
                  <a:pt x="0" y="3984275"/>
                </a:cubicBezTo>
                <a:cubicBezTo>
                  <a:pt x="31656" y="3792879"/>
                  <a:pt x="34008" y="3491984"/>
                  <a:pt x="0" y="3294954"/>
                </a:cubicBezTo>
                <a:cubicBezTo>
                  <a:pt x="5003" y="3104705"/>
                  <a:pt x="27465" y="2643222"/>
                  <a:pt x="0" y="2453983"/>
                </a:cubicBezTo>
                <a:cubicBezTo>
                  <a:pt x="-29706" y="2265652"/>
                  <a:pt x="3719" y="1957079"/>
                  <a:pt x="0" y="1613011"/>
                </a:cubicBezTo>
                <a:cubicBezTo>
                  <a:pt x="-75812" y="1273030"/>
                  <a:pt x="24294" y="1131934"/>
                  <a:pt x="0" y="847865"/>
                </a:cubicBezTo>
                <a:cubicBezTo>
                  <a:pt x="-28633" y="575856"/>
                  <a:pt x="-20384" y="204264"/>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custGeom>
                    <a:avLst/>
                    <a:gdLst>
                      <a:gd name="connsiteX0" fmla="*/ 0 w 11041380"/>
                      <a:gd name="connsiteY0" fmla="*/ 0 h 7582531"/>
                      <a:gd name="connsiteX1" fmla="*/ 579672 w 11041380"/>
                      <a:gd name="connsiteY1" fmla="*/ 0 h 7582531"/>
                      <a:gd name="connsiteX2" fmla="*/ 938517 w 11041380"/>
                      <a:gd name="connsiteY2" fmla="*/ 0 h 7582531"/>
                      <a:gd name="connsiteX3" fmla="*/ 1849431 w 11041380"/>
                      <a:gd name="connsiteY3" fmla="*/ 0 h 7582531"/>
                      <a:gd name="connsiteX4" fmla="*/ 2429104 w 11041380"/>
                      <a:gd name="connsiteY4" fmla="*/ 0 h 7582531"/>
                      <a:gd name="connsiteX5" fmla="*/ 3008776 w 11041380"/>
                      <a:gd name="connsiteY5" fmla="*/ 0 h 7582531"/>
                      <a:gd name="connsiteX6" fmla="*/ 3919690 w 11041380"/>
                      <a:gd name="connsiteY6" fmla="*/ 0 h 7582531"/>
                      <a:gd name="connsiteX7" fmla="*/ 4388949 w 11041380"/>
                      <a:gd name="connsiteY7" fmla="*/ 0 h 7582531"/>
                      <a:gd name="connsiteX8" fmla="*/ 5299862 w 11041380"/>
                      <a:gd name="connsiteY8" fmla="*/ 0 h 7582531"/>
                      <a:gd name="connsiteX9" fmla="*/ 6210776 w 11041380"/>
                      <a:gd name="connsiteY9" fmla="*/ 0 h 7582531"/>
                      <a:gd name="connsiteX10" fmla="*/ 6900863 w 11041380"/>
                      <a:gd name="connsiteY10" fmla="*/ 0 h 7582531"/>
                      <a:gd name="connsiteX11" fmla="*/ 7811776 w 11041380"/>
                      <a:gd name="connsiteY11" fmla="*/ 0 h 7582531"/>
                      <a:gd name="connsiteX12" fmla="*/ 8391449 w 11041380"/>
                      <a:gd name="connsiteY12" fmla="*/ 0 h 7582531"/>
                      <a:gd name="connsiteX13" fmla="*/ 8971121 w 11041380"/>
                      <a:gd name="connsiteY13" fmla="*/ 0 h 7582531"/>
                      <a:gd name="connsiteX14" fmla="*/ 9771621 w 11041380"/>
                      <a:gd name="connsiteY14" fmla="*/ 0 h 7582531"/>
                      <a:gd name="connsiteX15" fmla="*/ 10351294 w 11041380"/>
                      <a:gd name="connsiteY15" fmla="*/ 0 h 7582531"/>
                      <a:gd name="connsiteX16" fmla="*/ 11041380 w 11041380"/>
                      <a:gd name="connsiteY16" fmla="*/ 0 h 7582531"/>
                      <a:gd name="connsiteX17" fmla="*/ 11041380 w 11041380"/>
                      <a:gd name="connsiteY17" fmla="*/ 840972 h 7582531"/>
                      <a:gd name="connsiteX18" fmla="*/ 11041380 w 11041380"/>
                      <a:gd name="connsiteY18" fmla="*/ 1606118 h 7582531"/>
                      <a:gd name="connsiteX19" fmla="*/ 11041380 w 11041380"/>
                      <a:gd name="connsiteY19" fmla="*/ 2371264 h 7582531"/>
                      <a:gd name="connsiteX20" fmla="*/ 11041380 w 11041380"/>
                      <a:gd name="connsiteY20" fmla="*/ 2833109 h 7582531"/>
                      <a:gd name="connsiteX21" fmla="*/ 11041380 w 11041380"/>
                      <a:gd name="connsiteY21" fmla="*/ 3370780 h 7582531"/>
                      <a:gd name="connsiteX22" fmla="*/ 11041380 w 11041380"/>
                      <a:gd name="connsiteY22" fmla="*/ 4135926 h 7582531"/>
                      <a:gd name="connsiteX23" fmla="*/ 11041380 w 11041380"/>
                      <a:gd name="connsiteY23" fmla="*/ 4749422 h 7582531"/>
                      <a:gd name="connsiteX24" fmla="*/ 11041380 w 11041380"/>
                      <a:gd name="connsiteY24" fmla="*/ 5287092 h 7582531"/>
                      <a:gd name="connsiteX25" fmla="*/ 11041380 w 11041380"/>
                      <a:gd name="connsiteY25" fmla="*/ 6052238 h 7582531"/>
                      <a:gd name="connsiteX26" fmla="*/ 11041380 w 11041380"/>
                      <a:gd name="connsiteY26" fmla="*/ 6741559 h 7582531"/>
                      <a:gd name="connsiteX27" fmla="*/ 11041380 w 11041380"/>
                      <a:gd name="connsiteY27" fmla="*/ 7582531 h 7582531"/>
                      <a:gd name="connsiteX28" fmla="*/ 10130466 w 11041380"/>
                      <a:gd name="connsiteY28" fmla="*/ 7582531 h 7582531"/>
                      <a:gd name="connsiteX29" fmla="*/ 9329966 w 11041380"/>
                      <a:gd name="connsiteY29" fmla="*/ 7582531 h 7582531"/>
                      <a:gd name="connsiteX30" fmla="*/ 8860707 w 11041380"/>
                      <a:gd name="connsiteY30" fmla="*/ 7582531 h 7582531"/>
                      <a:gd name="connsiteX31" fmla="*/ 8060207 w 11041380"/>
                      <a:gd name="connsiteY31" fmla="*/ 7582531 h 7582531"/>
                      <a:gd name="connsiteX32" fmla="*/ 7701363 w 11041380"/>
                      <a:gd name="connsiteY32" fmla="*/ 7582531 h 7582531"/>
                      <a:gd name="connsiteX33" fmla="*/ 6900863 w 11041380"/>
                      <a:gd name="connsiteY33" fmla="*/ 7582531 h 7582531"/>
                      <a:gd name="connsiteX34" fmla="*/ 6431604 w 11041380"/>
                      <a:gd name="connsiteY34" fmla="*/ 7582531 h 7582531"/>
                      <a:gd name="connsiteX35" fmla="*/ 6072759 w 11041380"/>
                      <a:gd name="connsiteY35" fmla="*/ 7582531 h 7582531"/>
                      <a:gd name="connsiteX36" fmla="*/ 5603500 w 11041380"/>
                      <a:gd name="connsiteY36" fmla="*/ 7582531 h 7582531"/>
                      <a:gd name="connsiteX37" fmla="*/ 4803000 w 11041380"/>
                      <a:gd name="connsiteY37" fmla="*/ 7582531 h 7582531"/>
                      <a:gd name="connsiteX38" fmla="*/ 4333742 w 11041380"/>
                      <a:gd name="connsiteY38" fmla="*/ 7582531 h 7582531"/>
                      <a:gd name="connsiteX39" fmla="*/ 3974897 w 11041380"/>
                      <a:gd name="connsiteY39" fmla="*/ 7582531 h 7582531"/>
                      <a:gd name="connsiteX40" fmla="*/ 3505638 w 11041380"/>
                      <a:gd name="connsiteY40" fmla="*/ 7582531 h 7582531"/>
                      <a:gd name="connsiteX41" fmla="*/ 2925966 w 11041380"/>
                      <a:gd name="connsiteY41" fmla="*/ 7582531 h 7582531"/>
                      <a:gd name="connsiteX42" fmla="*/ 2235879 w 11041380"/>
                      <a:gd name="connsiteY42" fmla="*/ 7582531 h 7582531"/>
                      <a:gd name="connsiteX43" fmla="*/ 1766621 w 11041380"/>
                      <a:gd name="connsiteY43" fmla="*/ 7582531 h 7582531"/>
                      <a:gd name="connsiteX44" fmla="*/ 855707 w 11041380"/>
                      <a:gd name="connsiteY44" fmla="*/ 7582531 h 7582531"/>
                      <a:gd name="connsiteX45" fmla="*/ 0 w 11041380"/>
                      <a:gd name="connsiteY45" fmla="*/ 7582531 h 7582531"/>
                      <a:gd name="connsiteX46" fmla="*/ 0 w 11041380"/>
                      <a:gd name="connsiteY46" fmla="*/ 6741559 h 7582531"/>
                      <a:gd name="connsiteX47" fmla="*/ 0 w 11041380"/>
                      <a:gd name="connsiteY47" fmla="*/ 6052238 h 7582531"/>
                      <a:gd name="connsiteX48" fmla="*/ 0 w 11041380"/>
                      <a:gd name="connsiteY48" fmla="*/ 5362917 h 7582531"/>
                      <a:gd name="connsiteX49" fmla="*/ 0 w 11041380"/>
                      <a:gd name="connsiteY49" fmla="*/ 4749422 h 7582531"/>
                      <a:gd name="connsiteX50" fmla="*/ 0 w 11041380"/>
                      <a:gd name="connsiteY50" fmla="*/ 3984275 h 7582531"/>
                      <a:gd name="connsiteX51" fmla="*/ 0 w 11041380"/>
                      <a:gd name="connsiteY51" fmla="*/ 3294954 h 7582531"/>
                      <a:gd name="connsiteX52" fmla="*/ 0 w 11041380"/>
                      <a:gd name="connsiteY52" fmla="*/ 2453983 h 7582531"/>
                      <a:gd name="connsiteX53" fmla="*/ 0 w 11041380"/>
                      <a:gd name="connsiteY53" fmla="*/ 1613011 h 7582531"/>
                      <a:gd name="connsiteX54" fmla="*/ 0 w 11041380"/>
                      <a:gd name="connsiteY54" fmla="*/ 847865 h 7582531"/>
                      <a:gd name="connsiteX55" fmla="*/ 0 w 11041380"/>
                      <a:gd name="connsiteY55" fmla="*/ 0 h 758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041380" h="7582531" extrusionOk="0">
                        <a:moveTo>
                          <a:pt x="0" y="0"/>
                        </a:moveTo>
                        <a:cubicBezTo>
                          <a:pt x="287327" y="-19003"/>
                          <a:pt x="298252" y="5520"/>
                          <a:pt x="579672" y="0"/>
                        </a:cubicBezTo>
                        <a:cubicBezTo>
                          <a:pt x="861092" y="-5520"/>
                          <a:pt x="839044" y="12643"/>
                          <a:pt x="938517" y="0"/>
                        </a:cubicBezTo>
                        <a:cubicBezTo>
                          <a:pt x="1037991" y="-12643"/>
                          <a:pt x="1494979" y="29489"/>
                          <a:pt x="1849431" y="0"/>
                        </a:cubicBezTo>
                        <a:cubicBezTo>
                          <a:pt x="2203883" y="-29489"/>
                          <a:pt x="2253829" y="-5154"/>
                          <a:pt x="2429104" y="0"/>
                        </a:cubicBezTo>
                        <a:cubicBezTo>
                          <a:pt x="2604379" y="5154"/>
                          <a:pt x="2766490" y="-14407"/>
                          <a:pt x="3008776" y="0"/>
                        </a:cubicBezTo>
                        <a:cubicBezTo>
                          <a:pt x="3251062" y="14407"/>
                          <a:pt x="3575273" y="14232"/>
                          <a:pt x="3919690" y="0"/>
                        </a:cubicBezTo>
                        <a:cubicBezTo>
                          <a:pt x="4264107" y="-14232"/>
                          <a:pt x="4286715" y="21651"/>
                          <a:pt x="4388949" y="0"/>
                        </a:cubicBezTo>
                        <a:cubicBezTo>
                          <a:pt x="4491183" y="-21651"/>
                          <a:pt x="5085987" y="-23656"/>
                          <a:pt x="5299862" y="0"/>
                        </a:cubicBezTo>
                        <a:cubicBezTo>
                          <a:pt x="5513737" y="23656"/>
                          <a:pt x="6027326" y="-11406"/>
                          <a:pt x="6210776" y="0"/>
                        </a:cubicBezTo>
                        <a:cubicBezTo>
                          <a:pt x="6394226" y="11406"/>
                          <a:pt x="6747020" y="-1273"/>
                          <a:pt x="6900863" y="0"/>
                        </a:cubicBezTo>
                        <a:cubicBezTo>
                          <a:pt x="7054706" y="1273"/>
                          <a:pt x="7486612" y="-41342"/>
                          <a:pt x="7811776" y="0"/>
                        </a:cubicBezTo>
                        <a:cubicBezTo>
                          <a:pt x="8136940" y="41342"/>
                          <a:pt x="8195840" y="-22055"/>
                          <a:pt x="8391449" y="0"/>
                        </a:cubicBezTo>
                        <a:cubicBezTo>
                          <a:pt x="8587058" y="22055"/>
                          <a:pt x="8839201" y="-9281"/>
                          <a:pt x="8971121" y="0"/>
                        </a:cubicBezTo>
                        <a:cubicBezTo>
                          <a:pt x="9103041" y="9281"/>
                          <a:pt x="9452339" y="12520"/>
                          <a:pt x="9771621" y="0"/>
                        </a:cubicBezTo>
                        <a:cubicBezTo>
                          <a:pt x="10090903" y="-12520"/>
                          <a:pt x="10084096" y="26125"/>
                          <a:pt x="10351294" y="0"/>
                        </a:cubicBezTo>
                        <a:cubicBezTo>
                          <a:pt x="10618492" y="-26125"/>
                          <a:pt x="10733298" y="17961"/>
                          <a:pt x="11041380" y="0"/>
                        </a:cubicBezTo>
                        <a:cubicBezTo>
                          <a:pt x="11069512" y="417224"/>
                          <a:pt x="11066826" y="582130"/>
                          <a:pt x="11041380" y="840972"/>
                        </a:cubicBezTo>
                        <a:cubicBezTo>
                          <a:pt x="11015934" y="1099814"/>
                          <a:pt x="11012701" y="1385808"/>
                          <a:pt x="11041380" y="1606118"/>
                        </a:cubicBezTo>
                        <a:cubicBezTo>
                          <a:pt x="11070059" y="1826428"/>
                          <a:pt x="11041104" y="1989192"/>
                          <a:pt x="11041380" y="2371264"/>
                        </a:cubicBezTo>
                        <a:cubicBezTo>
                          <a:pt x="11041656" y="2753336"/>
                          <a:pt x="11050277" y="2712855"/>
                          <a:pt x="11041380" y="2833109"/>
                        </a:cubicBezTo>
                        <a:cubicBezTo>
                          <a:pt x="11032483" y="2953364"/>
                          <a:pt x="11032426" y="3174762"/>
                          <a:pt x="11041380" y="3370780"/>
                        </a:cubicBezTo>
                        <a:cubicBezTo>
                          <a:pt x="11050334" y="3566798"/>
                          <a:pt x="11038814" y="3939151"/>
                          <a:pt x="11041380" y="4135926"/>
                        </a:cubicBezTo>
                        <a:cubicBezTo>
                          <a:pt x="11043946" y="4332701"/>
                          <a:pt x="11017511" y="4540791"/>
                          <a:pt x="11041380" y="4749422"/>
                        </a:cubicBezTo>
                        <a:cubicBezTo>
                          <a:pt x="11065249" y="4958053"/>
                          <a:pt x="11053297" y="5100456"/>
                          <a:pt x="11041380" y="5287092"/>
                        </a:cubicBezTo>
                        <a:cubicBezTo>
                          <a:pt x="11029464" y="5473728"/>
                          <a:pt x="11056575" y="5823128"/>
                          <a:pt x="11041380" y="6052238"/>
                        </a:cubicBezTo>
                        <a:cubicBezTo>
                          <a:pt x="11026185" y="6281348"/>
                          <a:pt x="11041208" y="6465272"/>
                          <a:pt x="11041380" y="6741559"/>
                        </a:cubicBezTo>
                        <a:cubicBezTo>
                          <a:pt x="11041552" y="7017846"/>
                          <a:pt x="11046690" y="7249703"/>
                          <a:pt x="11041380" y="7582531"/>
                        </a:cubicBezTo>
                        <a:cubicBezTo>
                          <a:pt x="10649914" y="7613477"/>
                          <a:pt x="10496756" y="7561614"/>
                          <a:pt x="10130466" y="7582531"/>
                        </a:cubicBezTo>
                        <a:cubicBezTo>
                          <a:pt x="9764176" y="7603448"/>
                          <a:pt x="9602282" y="7605083"/>
                          <a:pt x="9329966" y="7582531"/>
                        </a:cubicBezTo>
                        <a:cubicBezTo>
                          <a:pt x="9057650" y="7559979"/>
                          <a:pt x="9032008" y="7572315"/>
                          <a:pt x="8860707" y="7582531"/>
                        </a:cubicBezTo>
                        <a:cubicBezTo>
                          <a:pt x="8689406" y="7592747"/>
                          <a:pt x="8399364" y="7583740"/>
                          <a:pt x="8060207" y="7582531"/>
                        </a:cubicBezTo>
                        <a:cubicBezTo>
                          <a:pt x="7721050" y="7581322"/>
                          <a:pt x="7822724" y="7584208"/>
                          <a:pt x="7701363" y="7582531"/>
                        </a:cubicBezTo>
                        <a:cubicBezTo>
                          <a:pt x="7580002" y="7580854"/>
                          <a:pt x="7222026" y="7617357"/>
                          <a:pt x="6900863" y="7582531"/>
                        </a:cubicBezTo>
                        <a:cubicBezTo>
                          <a:pt x="6579700" y="7547705"/>
                          <a:pt x="6656275" y="7597068"/>
                          <a:pt x="6431604" y="7582531"/>
                        </a:cubicBezTo>
                        <a:cubicBezTo>
                          <a:pt x="6206933" y="7567994"/>
                          <a:pt x="6208321" y="7584141"/>
                          <a:pt x="6072759" y="7582531"/>
                        </a:cubicBezTo>
                        <a:cubicBezTo>
                          <a:pt x="5937197" y="7580921"/>
                          <a:pt x="5790780" y="7588972"/>
                          <a:pt x="5603500" y="7582531"/>
                        </a:cubicBezTo>
                        <a:cubicBezTo>
                          <a:pt x="5416220" y="7576090"/>
                          <a:pt x="5139192" y="7582195"/>
                          <a:pt x="4803000" y="7582531"/>
                        </a:cubicBezTo>
                        <a:cubicBezTo>
                          <a:pt x="4466808" y="7582867"/>
                          <a:pt x="4519392" y="7591262"/>
                          <a:pt x="4333742" y="7582531"/>
                        </a:cubicBezTo>
                        <a:cubicBezTo>
                          <a:pt x="4148092" y="7573800"/>
                          <a:pt x="4061463" y="7580940"/>
                          <a:pt x="3974897" y="7582531"/>
                        </a:cubicBezTo>
                        <a:cubicBezTo>
                          <a:pt x="3888332" y="7584122"/>
                          <a:pt x="3672043" y="7563612"/>
                          <a:pt x="3505638" y="7582531"/>
                        </a:cubicBezTo>
                        <a:cubicBezTo>
                          <a:pt x="3339233" y="7601450"/>
                          <a:pt x="3089286" y="7610967"/>
                          <a:pt x="2925966" y="7582531"/>
                        </a:cubicBezTo>
                        <a:cubicBezTo>
                          <a:pt x="2762646" y="7554095"/>
                          <a:pt x="2400923" y="7564374"/>
                          <a:pt x="2235879" y="7582531"/>
                        </a:cubicBezTo>
                        <a:cubicBezTo>
                          <a:pt x="2070835" y="7600688"/>
                          <a:pt x="1915222" y="7561752"/>
                          <a:pt x="1766621" y="7582531"/>
                        </a:cubicBezTo>
                        <a:cubicBezTo>
                          <a:pt x="1618020" y="7603310"/>
                          <a:pt x="1220858" y="7571205"/>
                          <a:pt x="855707" y="7582531"/>
                        </a:cubicBezTo>
                        <a:cubicBezTo>
                          <a:pt x="490556" y="7593857"/>
                          <a:pt x="336241" y="7597368"/>
                          <a:pt x="0" y="7582531"/>
                        </a:cubicBezTo>
                        <a:cubicBezTo>
                          <a:pt x="28835" y="7329122"/>
                          <a:pt x="9254" y="7014936"/>
                          <a:pt x="0" y="6741559"/>
                        </a:cubicBezTo>
                        <a:cubicBezTo>
                          <a:pt x="-9254" y="6468182"/>
                          <a:pt x="-6016" y="6382814"/>
                          <a:pt x="0" y="6052238"/>
                        </a:cubicBezTo>
                        <a:cubicBezTo>
                          <a:pt x="6016" y="5721662"/>
                          <a:pt x="33159" y="5544443"/>
                          <a:pt x="0" y="5362917"/>
                        </a:cubicBezTo>
                        <a:cubicBezTo>
                          <a:pt x="-33159" y="5181391"/>
                          <a:pt x="-4590" y="4994961"/>
                          <a:pt x="0" y="4749422"/>
                        </a:cubicBezTo>
                        <a:cubicBezTo>
                          <a:pt x="4590" y="4503884"/>
                          <a:pt x="-21841" y="4177183"/>
                          <a:pt x="0" y="3984275"/>
                        </a:cubicBezTo>
                        <a:cubicBezTo>
                          <a:pt x="21841" y="3791367"/>
                          <a:pt x="30688" y="3486891"/>
                          <a:pt x="0" y="3294954"/>
                        </a:cubicBezTo>
                        <a:cubicBezTo>
                          <a:pt x="-30688" y="3103017"/>
                          <a:pt x="12993" y="2640301"/>
                          <a:pt x="0" y="2453983"/>
                        </a:cubicBezTo>
                        <a:cubicBezTo>
                          <a:pt x="-12993" y="2267665"/>
                          <a:pt x="38975" y="1945205"/>
                          <a:pt x="0" y="1613011"/>
                        </a:cubicBezTo>
                        <a:cubicBezTo>
                          <a:pt x="-38975" y="1280817"/>
                          <a:pt x="-10934" y="1124889"/>
                          <a:pt x="0" y="847865"/>
                        </a:cubicBezTo>
                        <a:cubicBezTo>
                          <a:pt x="10934" y="570841"/>
                          <a:pt x="161" y="23730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exte, aéronef&#10;&#10;Description générée automatiquement">
            <a:extLst>
              <a:ext uri="{FF2B5EF4-FFF2-40B4-BE49-F238E27FC236}">
                <a16:creationId xmlns:a16="http://schemas.microsoft.com/office/drawing/2014/main" id="{9BD99220-5A81-5545-9997-8003B4926FA4}"/>
              </a:ext>
            </a:extLst>
          </p:cNvPr>
          <p:cNvPicPr>
            <a:picLocks noChangeAspect="1"/>
          </p:cNvPicPr>
          <p:nvPr/>
        </p:nvPicPr>
        <p:blipFill rotWithShape="1">
          <a:blip r:embed="rId2"/>
          <a:srcRect l="2364" t="3208" r="2341" b="3886"/>
          <a:stretch/>
        </p:blipFill>
        <p:spPr>
          <a:xfrm>
            <a:off x="1043664" y="1205369"/>
            <a:ext cx="10642057" cy="7055227"/>
          </a:xfrm>
          <a:prstGeom prst="rect">
            <a:avLst/>
          </a:prstGeom>
        </p:spPr>
      </p:pic>
      <p:sp>
        <p:nvSpPr>
          <p:cNvPr id="8" name="Rectangle 7">
            <a:extLst>
              <a:ext uri="{FF2B5EF4-FFF2-40B4-BE49-F238E27FC236}">
                <a16:creationId xmlns:a16="http://schemas.microsoft.com/office/drawing/2014/main" id="{D44DC7FA-AEAE-5045-BDDB-E015DD229B2F}"/>
              </a:ext>
            </a:extLst>
          </p:cNvPr>
          <p:cNvSpPr/>
          <p:nvPr/>
        </p:nvSpPr>
        <p:spPr>
          <a:xfrm>
            <a:off x="1983571" y="10323"/>
            <a:ext cx="9104287" cy="923330"/>
          </a:xfrm>
          <a:prstGeom prst="rect">
            <a:avLst/>
          </a:prstGeom>
          <a:noFill/>
        </p:spPr>
        <p:txBody>
          <a:bodyPr wrap="none" lIns="91440" tIns="45720" rIns="91440" bIns="45720">
            <a:spAutoFit/>
          </a:bodyPr>
          <a:lstStyle/>
          <a:p>
            <a:pPr algn="ctr"/>
            <a:r>
              <a:rPr lang="fr-FR" sz="5400" b="0" cap="none" spc="0" dirty="0">
                <a:ln w="0"/>
                <a:solidFill>
                  <a:srgbClr val="251DFE"/>
                </a:solidFill>
                <a:effectLst>
                  <a:outerShdw blurRad="38100" dist="25400" dir="5400000" algn="ctr" rotWithShape="0">
                    <a:srgbClr val="6E747A">
                      <a:alpha val="43000"/>
                    </a:srgbClr>
                  </a:outerShdw>
                </a:effectLst>
              </a:rPr>
              <a:t>Le petit prince de Saint-Exupéry</a:t>
            </a:r>
          </a:p>
        </p:txBody>
      </p:sp>
      <p:sp>
        <p:nvSpPr>
          <p:cNvPr id="9" name="Rectangle 8">
            <a:extLst>
              <a:ext uri="{FF2B5EF4-FFF2-40B4-BE49-F238E27FC236}">
                <a16:creationId xmlns:a16="http://schemas.microsoft.com/office/drawing/2014/main" id="{115AF83E-61FB-9F4C-B922-2CE8268122A4}"/>
              </a:ext>
            </a:extLst>
          </p:cNvPr>
          <p:cNvSpPr/>
          <p:nvPr/>
        </p:nvSpPr>
        <p:spPr>
          <a:xfrm>
            <a:off x="1043664" y="8591865"/>
            <a:ext cx="2278893" cy="923330"/>
          </a:xfrm>
          <a:prstGeom prst="rect">
            <a:avLst/>
          </a:prstGeom>
          <a:noFill/>
        </p:spPr>
        <p:txBody>
          <a:bodyPr wrap="none" lIns="91440" tIns="45720" rIns="91440" bIns="45720">
            <a:spAutoFit/>
          </a:bodyPr>
          <a:lstStyle/>
          <a:p>
            <a:pPr algn="ctr"/>
            <a:r>
              <a:rPr lang="fr-FR" sz="5400" dirty="0">
                <a:ln w="0"/>
                <a:solidFill>
                  <a:srgbClr val="251DFE"/>
                </a:solidFill>
                <a:effectLst>
                  <a:outerShdw blurRad="38100" dist="25400" dir="5400000" algn="ctr" rotWithShape="0">
                    <a:srgbClr val="6E747A">
                      <a:alpha val="43000"/>
                    </a:srgbClr>
                  </a:outerShdw>
                </a:effectLst>
              </a:rPr>
              <a:t>Extraits</a:t>
            </a:r>
            <a:endParaRPr lang="fr-FR" sz="5400" b="0" cap="none" spc="0" dirty="0">
              <a:ln w="0"/>
              <a:solidFill>
                <a:srgbClr val="251DFE"/>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8798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0"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6084" y="3322015"/>
            <a:ext cx="3417850" cy="25603"/>
          </a:xfrm>
          <a:custGeom>
            <a:avLst/>
            <a:gdLst>
              <a:gd name="connsiteX0" fmla="*/ 0 w 3417850"/>
              <a:gd name="connsiteY0" fmla="*/ 0 h 25603"/>
              <a:gd name="connsiteX1" fmla="*/ 649392 w 3417850"/>
              <a:gd name="connsiteY1" fmla="*/ 0 h 25603"/>
              <a:gd name="connsiteX2" fmla="*/ 1332962 w 3417850"/>
              <a:gd name="connsiteY2" fmla="*/ 0 h 25603"/>
              <a:gd name="connsiteX3" fmla="*/ 2050710 w 3417850"/>
              <a:gd name="connsiteY3" fmla="*/ 0 h 25603"/>
              <a:gd name="connsiteX4" fmla="*/ 2768459 w 3417850"/>
              <a:gd name="connsiteY4" fmla="*/ 0 h 25603"/>
              <a:gd name="connsiteX5" fmla="*/ 3417850 w 3417850"/>
              <a:gd name="connsiteY5" fmla="*/ 0 h 25603"/>
              <a:gd name="connsiteX6" fmla="*/ 3417850 w 3417850"/>
              <a:gd name="connsiteY6" fmla="*/ 25603 h 25603"/>
              <a:gd name="connsiteX7" fmla="*/ 2665923 w 3417850"/>
              <a:gd name="connsiteY7" fmla="*/ 25603 h 25603"/>
              <a:gd name="connsiteX8" fmla="*/ 1913996 w 3417850"/>
              <a:gd name="connsiteY8" fmla="*/ 25603 h 25603"/>
              <a:gd name="connsiteX9" fmla="*/ 1230426 w 3417850"/>
              <a:gd name="connsiteY9" fmla="*/ 25603 h 25603"/>
              <a:gd name="connsiteX10" fmla="*/ 0 w 3417850"/>
              <a:gd name="connsiteY10" fmla="*/ 25603 h 25603"/>
              <a:gd name="connsiteX11" fmla="*/ 0 w 3417850"/>
              <a:gd name="connsiteY11" fmla="*/ 0 h 25603"/>
              <a:gd name="connsiteX0" fmla="*/ 0 w 3417850"/>
              <a:gd name="connsiteY0" fmla="*/ 0 h 25603"/>
              <a:gd name="connsiteX1" fmla="*/ 649392 w 3417850"/>
              <a:gd name="connsiteY1" fmla="*/ 0 h 25603"/>
              <a:gd name="connsiteX2" fmla="*/ 1230426 w 3417850"/>
              <a:gd name="connsiteY2" fmla="*/ 0 h 25603"/>
              <a:gd name="connsiteX3" fmla="*/ 1982353 w 3417850"/>
              <a:gd name="connsiteY3" fmla="*/ 0 h 25603"/>
              <a:gd name="connsiteX4" fmla="*/ 2631745 w 3417850"/>
              <a:gd name="connsiteY4" fmla="*/ 0 h 25603"/>
              <a:gd name="connsiteX5" fmla="*/ 3417850 w 3417850"/>
              <a:gd name="connsiteY5" fmla="*/ 0 h 25603"/>
              <a:gd name="connsiteX6" fmla="*/ 3417850 w 3417850"/>
              <a:gd name="connsiteY6" fmla="*/ 25603 h 25603"/>
              <a:gd name="connsiteX7" fmla="*/ 2734280 w 3417850"/>
              <a:gd name="connsiteY7" fmla="*/ 25603 h 25603"/>
              <a:gd name="connsiteX8" fmla="*/ 1982353 w 3417850"/>
              <a:gd name="connsiteY8" fmla="*/ 25603 h 25603"/>
              <a:gd name="connsiteX9" fmla="*/ 1401318 w 3417850"/>
              <a:gd name="connsiteY9" fmla="*/ 25603 h 25603"/>
              <a:gd name="connsiteX10" fmla="*/ 717748 w 3417850"/>
              <a:gd name="connsiteY10" fmla="*/ 25603 h 25603"/>
              <a:gd name="connsiteX11" fmla="*/ 0 w 3417850"/>
              <a:gd name="connsiteY11" fmla="*/ 25603 h 25603"/>
              <a:gd name="connsiteX12" fmla="*/ 0 w 3417850"/>
              <a:gd name="connsiteY12" fmla="*/ 0 h 2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7850" h="25603" fill="none" extrusionOk="0">
                <a:moveTo>
                  <a:pt x="0" y="0"/>
                </a:moveTo>
                <a:cubicBezTo>
                  <a:pt x="230466" y="-17668"/>
                  <a:pt x="330130" y="-17747"/>
                  <a:pt x="649392" y="0"/>
                </a:cubicBezTo>
                <a:cubicBezTo>
                  <a:pt x="950083" y="14136"/>
                  <a:pt x="1099470" y="-46501"/>
                  <a:pt x="1332962" y="0"/>
                </a:cubicBezTo>
                <a:cubicBezTo>
                  <a:pt x="1522566" y="24847"/>
                  <a:pt x="1720497" y="-14444"/>
                  <a:pt x="2050710" y="0"/>
                </a:cubicBezTo>
                <a:cubicBezTo>
                  <a:pt x="2376247" y="169"/>
                  <a:pt x="2422014" y="7527"/>
                  <a:pt x="2768459" y="0"/>
                </a:cubicBezTo>
                <a:cubicBezTo>
                  <a:pt x="3099400" y="17177"/>
                  <a:pt x="3266904" y="24257"/>
                  <a:pt x="3417850" y="0"/>
                </a:cubicBezTo>
                <a:cubicBezTo>
                  <a:pt x="3417015" y="12249"/>
                  <a:pt x="3419306" y="15070"/>
                  <a:pt x="3417850" y="25603"/>
                </a:cubicBezTo>
                <a:cubicBezTo>
                  <a:pt x="3095222" y="52831"/>
                  <a:pt x="2821347" y="63580"/>
                  <a:pt x="2665923" y="25603"/>
                </a:cubicBezTo>
                <a:cubicBezTo>
                  <a:pt x="2522051" y="30481"/>
                  <a:pt x="2194815" y="19986"/>
                  <a:pt x="1913996" y="25603"/>
                </a:cubicBezTo>
                <a:cubicBezTo>
                  <a:pt x="1582416" y="53943"/>
                  <a:pt x="1514280" y="41989"/>
                  <a:pt x="1230426" y="25603"/>
                </a:cubicBezTo>
                <a:cubicBezTo>
                  <a:pt x="955668" y="22971"/>
                  <a:pt x="244999" y="60466"/>
                  <a:pt x="0" y="25603"/>
                </a:cubicBezTo>
                <a:cubicBezTo>
                  <a:pt x="-2019" y="20005"/>
                  <a:pt x="-783" y="9780"/>
                  <a:pt x="0" y="0"/>
                </a:cubicBezTo>
                <a:close/>
              </a:path>
              <a:path w="3417850" h="25603" stroke="0" extrusionOk="0">
                <a:moveTo>
                  <a:pt x="0" y="0"/>
                </a:moveTo>
                <a:cubicBezTo>
                  <a:pt x="283350" y="-16434"/>
                  <a:pt x="506282" y="-40628"/>
                  <a:pt x="649392" y="0"/>
                </a:cubicBezTo>
                <a:cubicBezTo>
                  <a:pt x="799569" y="22256"/>
                  <a:pt x="1082972" y="-1554"/>
                  <a:pt x="1230426" y="0"/>
                </a:cubicBezTo>
                <a:cubicBezTo>
                  <a:pt x="1344001" y="54355"/>
                  <a:pt x="1761027" y="-48268"/>
                  <a:pt x="1982353" y="0"/>
                </a:cubicBezTo>
                <a:cubicBezTo>
                  <a:pt x="2221246" y="9451"/>
                  <a:pt x="2387400" y="-19791"/>
                  <a:pt x="2631745" y="0"/>
                </a:cubicBezTo>
                <a:cubicBezTo>
                  <a:pt x="2880591" y="-11575"/>
                  <a:pt x="3273420" y="-43495"/>
                  <a:pt x="3417850" y="0"/>
                </a:cubicBezTo>
                <a:cubicBezTo>
                  <a:pt x="3417318" y="8422"/>
                  <a:pt x="3419614" y="17618"/>
                  <a:pt x="3417850" y="25603"/>
                </a:cubicBezTo>
                <a:cubicBezTo>
                  <a:pt x="3128352" y="35313"/>
                  <a:pt x="2906489" y="73549"/>
                  <a:pt x="2734280" y="25603"/>
                </a:cubicBezTo>
                <a:cubicBezTo>
                  <a:pt x="2599566" y="26192"/>
                  <a:pt x="2171658" y="14335"/>
                  <a:pt x="1982353" y="25603"/>
                </a:cubicBezTo>
                <a:cubicBezTo>
                  <a:pt x="1791440" y="15574"/>
                  <a:pt x="1661919" y="27540"/>
                  <a:pt x="1401318" y="25603"/>
                </a:cubicBezTo>
                <a:cubicBezTo>
                  <a:pt x="1169562" y="52945"/>
                  <a:pt x="1012692" y="61404"/>
                  <a:pt x="717748" y="25603"/>
                </a:cubicBezTo>
                <a:cubicBezTo>
                  <a:pt x="456036" y="30588"/>
                  <a:pt x="172056" y="-9657"/>
                  <a:pt x="0" y="25603"/>
                </a:cubicBezTo>
                <a:cubicBezTo>
                  <a:pt x="-2335" y="17437"/>
                  <a:pt x="-333" y="6649"/>
                  <a:pt x="0" y="0"/>
                </a:cubicBezTo>
                <a:close/>
              </a:path>
              <a:path w="3417850" h="25603" fill="none" stroke="0" extrusionOk="0">
                <a:moveTo>
                  <a:pt x="0" y="0"/>
                </a:moveTo>
                <a:cubicBezTo>
                  <a:pt x="211819" y="-8921"/>
                  <a:pt x="305270" y="-2066"/>
                  <a:pt x="649392" y="0"/>
                </a:cubicBezTo>
                <a:cubicBezTo>
                  <a:pt x="999869" y="17109"/>
                  <a:pt x="1118012" y="-25473"/>
                  <a:pt x="1332962" y="0"/>
                </a:cubicBezTo>
                <a:cubicBezTo>
                  <a:pt x="1511826" y="49936"/>
                  <a:pt x="1719580" y="28311"/>
                  <a:pt x="2050710" y="0"/>
                </a:cubicBezTo>
                <a:cubicBezTo>
                  <a:pt x="2368211" y="60"/>
                  <a:pt x="2425673" y="6613"/>
                  <a:pt x="2768459" y="0"/>
                </a:cubicBezTo>
                <a:cubicBezTo>
                  <a:pt x="3126673" y="-4369"/>
                  <a:pt x="3244978" y="-966"/>
                  <a:pt x="3417850" y="0"/>
                </a:cubicBezTo>
                <a:cubicBezTo>
                  <a:pt x="3416240" y="11569"/>
                  <a:pt x="3418491" y="15719"/>
                  <a:pt x="3417850" y="25603"/>
                </a:cubicBezTo>
                <a:cubicBezTo>
                  <a:pt x="3100852" y="12852"/>
                  <a:pt x="2816219" y="83839"/>
                  <a:pt x="2665923" y="25603"/>
                </a:cubicBezTo>
                <a:cubicBezTo>
                  <a:pt x="2535386" y="7584"/>
                  <a:pt x="2263555" y="-3057"/>
                  <a:pt x="1913996" y="25603"/>
                </a:cubicBezTo>
                <a:cubicBezTo>
                  <a:pt x="1571189" y="56709"/>
                  <a:pt x="1523896" y="44249"/>
                  <a:pt x="1230426" y="25603"/>
                </a:cubicBezTo>
                <a:cubicBezTo>
                  <a:pt x="944659" y="16913"/>
                  <a:pt x="258785" y="46545"/>
                  <a:pt x="0" y="25603"/>
                </a:cubicBezTo>
                <a:cubicBezTo>
                  <a:pt x="-674" y="19178"/>
                  <a:pt x="-15" y="1074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3417850"/>
                      <a:gd name="connsiteY0" fmla="*/ 0 h 25603"/>
                      <a:gd name="connsiteX1" fmla="*/ 649392 w 3417850"/>
                      <a:gd name="connsiteY1" fmla="*/ 0 h 25603"/>
                      <a:gd name="connsiteX2" fmla="*/ 1332962 w 3417850"/>
                      <a:gd name="connsiteY2" fmla="*/ 0 h 25603"/>
                      <a:gd name="connsiteX3" fmla="*/ 2050710 w 3417850"/>
                      <a:gd name="connsiteY3" fmla="*/ 0 h 25603"/>
                      <a:gd name="connsiteX4" fmla="*/ 2768459 w 3417850"/>
                      <a:gd name="connsiteY4" fmla="*/ 0 h 25603"/>
                      <a:gd name="connsiteX5" fmla="*/ 3417850 w 3417850"/>
                      <a:gd name="connsiteY5" fmla="*/ 0 h 25603"/>
                      <a:gd name="connsiteX6" fmla="*/ 3417850 w 3417850"/>
                      <a:gd name="connsiteY6" fmla="*/ 25603 h 25603"/>
                      <a:gd name="connsiteX7" fmla="*/ 2665923 w 3417850"/>
                      <a:gd name="connsiteY7" fmla="*/ 25603 h 25603"/>
                      <a:gd name="connsiteX8" fmla="*/ 1913996 w 3417850"/>
                      <a:gd name="connsiteY8" fmla="*/ 25603 h 25603"/>
                      <a:gd name="connsiteX9" fmla="*/ 1230426 w 3417850"/>
                      <a:gd name="connsiteY9" fmla="*/ 25603 h 25603"/>
                      <a:gd name="connsiteX10" fmla="*/ 0 w 3417850"/>
                      <a:gd name="connsiteY10" fmla="*/ 25603 h 25603"/>
                      <a:gd name="connsiteX11" fmla="*/ 0 w 3417850"/>
                      <a:gd name="connsiteY11" fmla="*/ 0 h 2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7850" h="25603" fill="none" extrusionOk="0">
                        <a:moveTo>
                          <a:pt x="0" y="0"/>
                        </a:moveTo>
                        <a:cubicBezTo>
                          <a:pt x="216898" y="-5788"/>
                          <a:pt x="328663" y="-10846"/>
                          <a:pt x="649392" y="0"/>
                        </a:cubicBezTo>
                        <a:cubicBezTo>
                          <a:pt x="970121" y="10846"/>
                          <a:pt x="1129420" y="-25836"/>
                          <a:pt x="1332962" y="0"/>
                        </a:cubicBezTo>
                        <a:cubicBezTo>
                          <a:pt x="1536504" y="25836"/>
                          <a:pt x="1725478" y="-4290"/>
                          <a:pt x="2050710" y="0"/>
                        </a:cubicBezTo>
                        <a:cubicBezTo>
                          <a:pt x="2375942" y="4290"/>
                          <a:pt x="2424521" y="6063"/>
                          <a:pt x="2768459" y="0"/>
                        </a:cubicBezTo>
                        <a:cubicBezTo>
                          <a:pt x="3112397" y="-6063"/>
                          <a:pt x="3241790" y="5596"/>
                          <a:pt x="3417850" y="0"/>
                        </a:cubicBezTo>
                        <a:cubicBezTo>
                          <a:pt x="3417038" y="11691"/>
                          <a:pt x="3418967" y="15271"/>
                          <a:pt x="3417850" y="25603"/>
                        </a:cubicBezTo>
                        <a:cubicBezTo>
                          <a:pt x="3103642" y="39463"/>
                          <a:pt x="2831174" y="63056"/>
                          <a:pt x="2665923" y="25603"/>
                        </a:cubicBezTo>
                        <a:cubicBezTo>
                          <a:pt x="2500672" y="-11850"/>
                          <a:pt x="2246355" y="-7193"/>
                          <a:pt x="1913996" y="25603"/>
                        </a:cubicBezTo>
                        <a:cubicBezTo>
                          <a:pt x="1581637" y="58399"/>
                          <a:pt x="1521642" y="42406"/>
                          <a:pt x="1230426" y="25603"/>
                        </a:cubicBezTo>
                        <a:cubicBezTo>
                          <a:pt x="939210" y="8801"/>
                          <a:pt x="256714" y="25091"/>
                          <a:pt x="0" y="25603"/>
                        </a:cubicBezTo>
                        <a:cubicBezTo>
                          <a:pt x="-1202" y="18365"/>
                          <a:pt x="-504" y="10150"/>
                          <a:pt x="0" y="0"/>
                        </a:cubicBezTo>
                        <a:close/>
                      </a:path>
                      <a:path w="3417850" h="25603" stroke="0" extrusionOk="0">
                        <a:moveTo>
                          <a:pt x="0" y="0"/>
                        </a:moveTo>
                        <a:cubicBezTo>
                          <a:pt x="260209" y="-23684"/>
                          <a:pt x="507416" y="-17089"/>
                          <a:pt x="649392" y="0"/>
                        </a:cubicBezTo>
                        <a:cubicBezTo>
                          <a:pt x="791368" y="17089"/>
                          <a:pt x="1101198" y="-5554"/>
                          <a:pt x="1230426" y="0"/>
                        </a:cubicBezTo>
                        <a:cubicBezTo>
                          <a:pt x="1359654" y="5554"/>
                          <a:pt x="1767596" y="-27580"/>
                          <a:pt x="1982353" y="0"/>
                        </a:cubicBezTo>
                        <a:cubicBezTo>
                          <a:pt x="2197110" y="27580"/>
                          <a:pt x="2371787" y="7315"/>
                          <a:pt x="2631745" y="0"/>
                        </a:cubicBezTo>
                        <a:cubicBezTo>
                          <a:pt x="2891703" y="-7315"/>
                          <a:pt x="3247593" y="-18099"/>
                          <a:pt x="3417850" y="0"/>
                        </a:cubicBezTo>
                        <a:cubicBezTo>
                          <a:pt x="3418492" y="7764"/>
                          <a:pt x="3418987" y="15920"/>
                          <a:pt x="3417850" y="25603"/>
                        </a:cubicBezTo>
                        <a:cubicBezTo>
                          <a:pt x="3110473" y="38861"/>
                          <a:pt x="2915866" y="38459"/>
                          <a:pt x="2734280" y="25603"/>
                        </a:cubicBezTo>
                        <a:cubicBezTo>
                          <a:pt x="2552694" y="12748"/>
                          <a:pt x="2178239" y="35790"/>
                          <a:pt x="1982353" y="25603"/>
                        </a:cubicBezTo>
                        <a:cubicBezTo>
                          <a:pt x="1786467" y="15416"/>
                          <a:pt x="1640826" y="5684"/>
                          <a:pt x="1401318" y="25603"/>
                        </a:cubicBezTo>
                        <a:cubicBezTo>
                          <a:pt x="1161810" y="45522"/>
                          <a:pt x="1007256" y="48117"/>
                          <a:pt x="717748" y="25603"/>
                        </a:cubicBezTo>
                        <a:cubicBezTo>
                          <a:pt x="428240" y="3090"/>
                          <a:pt x="184492" y="6974"/>
                          <a:pt x="0" y="25603"/>
                        </a:cubicBezTo>
                        <a:cubicBezTo>
                          <a:pt x="-1262" y="16372"/>
                          <a:pt x="-840" y="653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B36B657-F2F5-CA4E-B5C4-DEA570FDB441}"/>
              </a:ext>
            </a:extLst>
          </p:cNvPr>
          <p:cNvSpPr>
            <a:spLocks noGrp="1"/>
          </p:cNvSpPr>
          <p:nvPr>
            <p:ph idx="1"/>
          </p:nvPr>
        </p:nvSpPr>
        <p:spPr>
          <a:xfrm>
            <a:off x="2558783" y="3768030"/>
            <a:ext cx="8148513" cy="4971105"/>
          </a:xfrm>
        </p:spPr>
        <p:txBody>
          <a:bodyPr anchor="t">
            <a:normAutofit fontScale="92500" lnSpcReduction="10000"/>
          </a:bodyPr>
          <a:lstStyle/>
          <a:p>
            <a:r>
              <a:rPr lang="fr-CH" i="1" dirty="0"/>
              <a:t>Bien sûr, dit le renard. Tu n'es encore pour moi qu'un petit garçon semblable à cent mille petits garçons. Et je n'ai pas besoin de toi. Et tu n'as pas besoin de moi non plus. Je ne suis pour toi qu'un renard semblable à cent mille renards. Mais si tu m'apprivoises, nous aurons besoin l'un de l'autre. Tu seras pour moi unique au monde. Je serai pour toi unique au monde</a:t>
            </a:r>
            <a:r>
              <a:rPr lang="fr-CH" dirty="0"/>
              <a:t> </a:t>
            </a:r>
          </a:p>
        </p:txBody>
      </p:sp>
      <p:pic>
        <p:nvPicPr>
          <p:cNvPr id="7" name="Image 6">
            <a:extLst>
              <a:ext uri="{FF2B5EF4-FFF2-40B4-BE49-F238E27FC236}">
                <a16:creationId xmlns:a16="http://schemas.microsoft.com/office/drawing/2014/main" id="{8E03DDED-D0AF-B249-AC6A-6D9E9D1EB4E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649802" y="887669"/>
            <a:ext cx="2750998" cy="2670156"/>
          </a:xfrm>
          <a:prstGeom prst="rect">
            <a:avLst/>
          </a:prstGeom>
        </p:spPr>
      </p:pic>
    </p:spTree>
    <p:extLst>
      <p:ext uri="{BB962C8B-B14F-4D97-AF65-F5344CB8AC3E}">
        <p14:creationId xmlns:p14="http://schemas.microsoft.com/office/powerpoint/2010/main" val="106255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0"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6084" y="3322015"/>
            <a:ext cx="3417850" cy="25603"/>
          </a:xfrm>
          <a:custGeom>
            <a:avLst/>
            <a:gdLst>
              <a:gd name="connsiteX0" fmla="*/ 0 w 3417850"/>
              <a:gd name="connsiteY0" fmla="*/ 0 h 25603"/>
              <a:gd name="connsiteX1" fmla="*/ 649392 w 3417850"/>
              <a:gd name="connsiteY1" fmla="*/ 0 h 25603"/>
              <a:gd name="connsiteX2" fmla="*/ 1332962 w 3417850"/>
              <a:gd name="connsiteY2" fmla="*/ 0 h 25603"/>
              <a:gd name="connsiteX3" fmla="*/ 2050710 w 3417850"/>
              <a:gd name="connsiteY3" fmla="*/ 0 h 25603"/>
              <a:gd name="connsiteX4" fmla="*/ 2768459 w 3417850"/>
              <a:gd name="connsiteY4" fmla="*/ 0 h 25603"/>
              <a:gd name="connsiteX5" fmla="*/ 3417850 w 3417850"/>
              <a:gd name="connsiteY5" fmla="*/ 0 h 25603"/>
              <a:gd name="connsiteX6" fmla="*/ 3417850 w 3417850"/>
              <a:gd name="connsiteY6" fmla="*/ 25603 h 25603"/>
              <a:gd name="connsiteX7" fmla="*/ 2665923 w 3417850"/>
              <a:gd name="connsiteY7" fmla="*/ 25603 h 25603"/>
              <a:gd name="connsiteX8" fmla="*/ 1913996 w 3417850"/>
              <a:gd name="connsiteY8" fmla="*/ 25603 h 25603"/>
              <a:gd name="connsiteX9" fmla="*/ 1230426 w 3417850"/>
              <a:gd name="connsiteY9" fmla="*/ 25603 h 25603"/>
              <a:gd name="connsiteX10" fmla="*/ 0 w 3417850"/>
              <a:gd name="connsiteY10" fmla="*/ 25603 h 25603"/>
              <a:gd name="connsiteX11" fmla="*/ 0 w 3417850"/>
              <a:gd name="connsiteY11" fmla="*/ 0 h 25603"/>
              <a:gd name="connsiteX0" fmla="*/ 0 w 3417850"/>
              <a:gd name="connsiteY0" fmla="*/ 0 h 25603"/>
              <a:gd name="connsiteX1" fmla="*/ 649392 w 3417850"/>
              <a:gd name="connsiteY1" fmla="*/ 0 h 25603"/>
              <a:gd name="connsiteX2" fmla="*/ 1230426 w 3417850"/>
              <a:gd name="connsiteY2" fmla="*/ 0 h 25603"/>
              <a:gd name="connsiteX3" fmla="*/ 1982353 w 3417850"/>
              <a:gd name="connsiteY3" fmla="*/ 0 h 25603"/>
              <a:gd name="connsiteX4" fmla="*/ 2631745 w 3417850"/>
              <a:gd name="connsiteY4" fmla="*/ 0 h 25603"/>
              <a:gd name="connsiteX5" fmla="*/ 3417850 w 3417850"/>
              <a:gd name="connsiteY5" fmla="*/ 0 h 25603"/>
              <a:gd name="connsiteX6" fmla="*/ 3417850 w 3417850"/>
              <a:gd name="connsiteY6" fmla="*/ 25603 h 25603"/>
              <a:gd name="connsiteX7" fmla="*/ 2734280 w 3417850"/>
              <a:gd name="connsiteY7" fmla="*/ 25603 h 25603"/>
              <a:gd name="connsiteX8" fmla="*/ 1982353 w 3417850"/>
              <a:gd name="connsiteY8" fmla="*/ 25603 h 25603"/>
              <a:gd name="connsiteX9" fmla="*/ 1401318 w 3417850"/>
              <a:gd name="connsiteY9" fmla="*/ 25603 h 25603"/>
              <a:gd name="connsiteX10" fmla="*/ 717748 w 3417850"/>
              <a:gd name="connsiteY10" fmla="*/ 25603 h 25603"/>
              <a:gd name="connsiteX11" fmla="*/ 0 w 3417850"/>
              <a:gd name="connsiteY11" fmla="*/ 25603 h 25603"/>
              <a:gd name="connsiteX12" fmla="*/ 0 w 3417850"/>
              <a:gd name="connsiteY12" fmla="*/ 0 h 2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7850" h="25603" fill="none" extrusionOk="0">
                <a:moveTo>
                  <a:pt x="0" y="0"/>
                </a:moveTo>
                <a:cubicBezTo>
                  <a:pt x="230466" y="-17668"/>
                  <a:pt x="330130" y="-17747"/>
                  <a:pt x="649392" y="0"/>
                </a:cubicBezTo>
                <a:cubicBezTo>
                  <a:pt x="950083" y="14136"/>
                  <a:pt x="1099470" y="-46501"/>
                  <a:pt x="1332962" y="0"/>
                </a:cubicBezTo>
                <a:cubicBezTo>
                  <a:pt x="1522566" y="24847"/>
                  <a:pt x="1720497" y="-14444"/>
                  <a:pt x="2050710" y="0"/>
                </a:cubicBezTo>
                <a:cubicBezTo>
                  <a:pt x="2376247" y="169"/>
                  <a:pt x="2422014" y="7527"/>
                  <a:pt x="2768459" y="0"/>
                </a:cubicBezTo>
                <a:cubicBezTo>
                  <a:pt x="3099400" y="17177"/>
                  <a:pt x="3266904" y="24257"/>
                  <a:pt x="3417850" y="0"/>
                </a:cubicBezTo>
                <a:cubicBezTo>
                  <a:pt x="3417015" y="12249"/>
                  <a:pt x="3419306" y="15070"/>
                  <a:pt x="3417850" y="25603"/>
                </a:cubicBezTo>
                <a:cubicBezTo>
                  <a:pt x="3095222" y="52831"/>
                  <a:pt x="2821347" y="63580"/>
                  <a:pt x="2665923" y="25603"/>
                </a:cubicBezTo>
                <a:cubicBezTo>
                  <a:pt x="2522051" y="30481"/>
                  <a:pt x="2194815" y="19986"/>
                  <a:pt x="1913996" y="25603"/>
                </a:cubicBezTo>
                <a:cubicBezTo>
                  <a:pt x="1582416" y="53943"/>
                  <a:pt x="1514280" y="41989"/>
                  <a:pt x="1230426" y="25603"/>
                </a:cubicBezTo>
                <a:cubicBezTo>
                  <a:pt x="955668" y="22971"/>
                  <a:pt x="244999" y="60466"/>
                  <a:pt x="0" y="25603"/>
                </a:cubicBezTo>
                <a:cubicBezTo>
                  <a:pt x="-2019" y="20005"/>
                  <a:pt x="-783" y="9780"/>
                  <a:pt x="0" y="0"/>
                </a:cubicBezTo>
                <a:close/>
              </a:path>
              <a:path w="3417850" h="25603" stroke="0" extrusionOk="0">
                <a:moveTo>
                  <a:pt x="0" y="0"/>
                </a:moveTo>
                <a:cubicBezTo>
                  <a:pt x="283350" y="-16434"/>
                  <a:pt x="506282" y="-40628"/>
                  <a:pt x="649392" y="0"/>
                </a:cubicBezTo>
                <a:cubicBezTo>
                  <a:pt x="799569" y="22256"/>
                  <a:pt x="1082972" y="-1554"/>
                  <a:pt x="1230426" y="0"/>
                </a:cubicBezTo>
                <a:cubicBezTo>
                  <a:pt x="1344001" y="54355"/>
                  <a:pt x="1761027" y="-48268"/>
                  <a:pt x="1982353" y="0"/>
                </a:cubicBezTo>
                <a:cubicBezTo>
                  <a:pt x="2221246" y="9451"/>
                  <a:pt x="2387400" y="-19791"/>
                  <a:pt x="2631745" y="0"/>
                </a:cubicBezTo>
                <a:cubicBezTo>
                  <a:pt x="2880591" y="-11575"/>
                  <a:pt x="3273420" y="-43495"/>
                  <a:pt x="3417850" y="0"/>
                </a:cubicBezTo>
                <a:cubicBezTo>
                  <a:pt x="3417318" y="8422"/>
                  <a:pt x="3419614" y="17618"/>
                  <a:pt x="3417850" y="25603"/>
                </a:cubicBezTo>
                <a:cubicBezTo>
                  <a:pt x="3128352" y="35313"/>
                  <a:pt x="2906489" y="73549"/>
                  <a:pt x="2734280" y="25603"/>
                </a:cubicBezTo>
                <a:cubicBezTo>
                  <a:pt x="2599566" y="26192"/>
                  <a:pt x="2171658" y="14335"/>
                  <a:pt x="1982353" y="25603"/>
                </a:cubicBezTo>
                <a:cubicBezTo>
                  <a:pt x="1791440" y="15574"/>
                  <a:pt x="1661919" y="27540"/>
                  <a:pt x="1401318" y="25603"/>
                </a:cubicBezTo>
                <a:cubicBezTo>
                  <a:pt x="1169562" y="52945"/>
                  <a:pt x="1012692" y="61404"/>
                  <a:pt x="717748" y="25603"/>
                </a:cubicBezTo>
                <a:cubicBezTo>
                  <a:pt x="456036" y="30588"/>
                  <a:pt x="172056" y="-9657"/>
                  <a:pt x="0" y="25603"/>
                </a:cubicBezTo>
                <a:cubicBezTo>
                  <a:pt x="-2335" y="17437"/>
                  <a:pt x="-333" y="6649"/>
                  <a:pt x="0" y="0"/>
                </a:cubicBezTo>
                <a:close/>
              </a:path>
              <a:path w="3417850" h="25603" fill="none" stroke="0" extrusionOk="0">
                <a:moveTo>
                  <a:pt x="0" y="0"/>
                </a:moveTo>
                <a:cubicBezTo>
                  <a:pt x="211819" y="-8921"/>
                  <a:pt x="305270" y="-2066"/>
                  <a:pt x="649392" y="0"/>
                </a:cubicBezTo>
                <a:cubicBezTo>
                  <a:pt x="999869" y="17109"/>
                  <a:pt x="1118012" y="-25473"/>
                  <a:pt x="1332962" y="0"/>
                </a:cubicBezTo>
                <a:cubicBezTo>
                  <a:pt x="1511826" y="49936"/>
                  <a:pt x="1719580" y="28311"/>
                  <a:pt x="2050710" y="0"/>
                </a:cubicBezTo>
                <a:cubicBezTo>
                  <a:pt x="2368211" y="60"/>
                  <a:pt x="2425673" y="6613"/>
                  <a:pt x="2768459" y="0"/>
                </a:cubicBezTo>
                <a:cubicBezTo>
                  <a:pt x="3126673" y="-4369"/>
                  <a:pt x="3244978" y="-966"/>
                  <a:pt x="3417850" y="0"/>
                </a:cubicBezTo>
                <a:cubicBezTo>
                  <a:pt x="3416240" y="11569"/>
                  <a:pt x="3418491" y="15719"/>
                  <a:pt x="3417850" y="25603"/>
                </a:cubicBezTo>
                <a:cubicBezTo>
                  <a:pt x="3100852" y="12852"/>
                  <a:pt x="2816219" y="83839"/>
                  <a:pt x="2665923" y="25603"/>
                </a:cubicBezTo>
                <a:cubicBezTo>
                  <a:pt x="2535386" y="7584"/>
                  <a:pt x="2263555" y="-3057"/>
                  <a:pt x="1913996" y="25603"/>
                </a:cubicBezTo>
                <a:cubicBezTo>
                  <a:pt x="1571189" y="56709"/>
                  <a:pt x="1523896" y="44249"/>
                  <a:pt x="1230426" y="25603"/>
                </a:cubicBezTo>
                <a:cubicBezTo>
                  <a:pt x="944659" y="16913"/>
                  <a:pt x="258785" y="46545"/>
                  <a:pt x="0" y="25603"/>
                </a:cubicBezTo>
                <a:cubicBezTo>
                  <a:pt x="-674" y="19178"/>
                  <a:pt x="-15" y="1074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3417850"/>
                      <a:gd name="connsiteY0" fmla="*/ 0 h 25603"/>
                      <a:gd name="connsiteX1" fmla="*/ 649392 w 3417850"/>
                      <a:gd name="connsiteY1" fmla="*/ 0 h 25603"/>
                      <a:gd name="connsiteX2" fmla="*/ 1332962 w 3417850"/>
                      <a:gd name="connsiteY2" fmla="*/ 0 h 25603"/>
                      <a:gd name="connsiteX3" fmla="*/ 2050710 w 3417850"/>
                      <a:gd name="connsiteY3" fmla="*/ 0 h 25603"/>
                      <a:gd name="connsiteX4" fmla="*/ 2768459 w 3417850"/>
                      <a:gd name="connsiteY4" fmla="*/ 0 h 25603"/>
                      <a:gd name="connsiteX5" fmla="*/ 3417850 w 3417850"/>
                      <a:gd name="connsiteY5" fmla="*/ 0 h 25603"/>
                      <a:gd name="connsiteX6" fmla="*/ 3417850 w 3417850"/>
                      <a:gd name="connsiteY6" fmla="*/ 25603 h 25603"/>
                      <a:gd name="connsiteX7" fmla="*/ 2665923 w 3417850"/>
                      <a:gd name="connsiteY7" fmla="*/ 25603 h 25603"/>
                      <a:gd name="connsiteX8" fmla="*/ 1913996 w 3417850"/>
                      <a:gd name="connsiteY8" fmla="*/ 25603 h 25603"/>
                      <a:gd name="connsiteX9" fmla="*/ 1230426 w 3417850"/>
                      <a:gd name="connsiteY9" fmla="*/ 25603 h 25603"/>
                      <a:gd name="connsiteX10" fmla="*/ 0 w 3417850"/>
                      <a:gd name="connsiteY10" fmla="*/ 25603 h 25603"/>
                      <a:gd name="connsiteX11" fmla="*/ 0 w 3417850"/>
                      <a:gd name="connsiteY11" fmla="*/ 0 h 2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7850" h="25603" fill="none" extrusionOk="0">
                        <a:moveTo>
                          <a:pt x="0" y="0"/>
                        </a:moveTo>
                        <a:cubicBezTo>
                          <a:pt x="216898" y="-5788"/>
                          <a:pt x="328663" y="-10846"/>
                          <a:pt x="649392" y="0"/>
                        </a:cubicBezTo>
                        <a:cubicBezTo>
                          <a:pt x="970121" y="10846"/>
                          <a:pt x="1129420" y="-25836"/>
                          <a:pt x="1332962" y="0"/>
                        </a:cubicBezTo>
                        <a:cubicBezTo>
                          <a:pt x="1536504" y="25836"/>
                          <a:pt x="1725478" y="-4290"/>
                          <a:pt x="2050710" y="0"/>
                        </a:cubicBezTo>
                        <a:cubicBezTo>
                          <a:pt x="2375942" y="4290"/>
                          <a:pt x="2424521" y="6063"/>
                          <a:pt x="2768459" y="0"/>
                        </a:cubicBezTo>
                        <a:cubicBezTo>
                          <a:pt x="3112397" y="-6063"/>
                          <a:pt x="3241790" y="5596"/>
                          <a:pt x="3417850" y="0"/>
                        </a:cubicBezTo>
                        <a:cubicBezTo>
                          <a:pt x="3417038" y="11691"/>
                          <a:pt x="3418967" y="15271"/>
                          <a:pt x="3417850" y="25603"/>
                        </a:cubicBezTo>
                        <a:cubicBezTo>
                          <a:pt x="3103642" y="39463"/>
                          <a:pt x="2831174" y="63056"/>
                          <a:pt x="2665923" y="25603"/>
                        </a:cubicBezTo>
                        <a:cubicBezTo>
                          <a:pt x="2500672" y="-11850"/>
                          <a:pt x="2246355" y="-7193"/>
                          <a:pt x="1913996" y="25603"/>
                        </a:cubicBezTo>
                        <a:cubicBezTo>
                          <a:pt x="1581637" y="58399"/>
                          <a:pt x="1521642" y="42406"/>
                          <a:pt x="1230426" y="25603"/>
                        </a:cubicBezTo>
                        <a:cubicBezTo>
                          <a:pt x="939210" y="8801"/>
                          <a:pt x="256714" y="25091"/>
                          <a:pt x="0" y="25603"/>
                        </a:cubicBezTo>
                        <a:cubicBezTo>
                          <a:pt x="-1202" y="18365"/>
                          <a:pt x="-504" y="10150"/>
                          <a:pt x="0" y="0"/>
                        </a:cubicBezTo>
                        <a:close/>
                      </a:path>
                      <a:path w="3417850" h="25603" stroke="0" extrusionOk="0">
                        <a:moveTo>
                          <a:pt x="0" y="0"/>
                        </a:moveTo>
                        <a:cubicBezTo>
                          <a:pt x="260209" y="-23684"/>
                          <a:pt x="507416" y="-17089"/>
                          <a:pt x="649392" y="0"/>
                        </a:cubicBezTo>
                        <a:cubicBezTo>
                          <a:pt x="791368" y="17089"/>
                          <a:pt x="1101198" y="-5554"/>
                          <a:pt x="1230426" y="0"/>
                        </a:cubicBezTo>
                        <a:cubicBezTo>
                          <a:pt x="1359654" y="5554"/>
                          <a:pt x="1767596" y="-27580"/>
                          <a:pt x="1982353" y="0"/>
                        </a:cubicBezTo>
                        <a:cubicBezTo>
                          <a:pt x="2197110" y="27580"/>
                          <a:pt x="2371787" y="7315"/>
                          <a:pt x="2631745" y="0"/>
                        </a:cubicBezTo>
                        <a:cubicBezTo>
                          <a:pt x="2891703" y="-7315"/>
                          <a:pt x="3247593" y="-18099"/>
                          <a:pt x="3417850" y="0"/>
                        </a:cubicBezTo>
                        <a:cubicBezTo>
                          <a:pt x="3418492" y="7764"/>
                          <a:pt x="3418987" y="15920"/>
                          <a:pt x="3417850" y="25603"/>
                        </a:cubicBezTo>
                        <a:cubicBezTo>
                          <a:pt x="3110473" y="38861"/>
                          <a:pt x="2915866" y="38459"/>
                          <a:pt x="2734280" y="25603"/>
                        </a:cubicBezTo>
                        <a:cubicBezTo>
                          <a:pt x="2552694" y="12748"/>
                          <a:pt x="2178239" y="35790"/>
                          <a:pt x="1982353" y="25603"/>
                        </a:cubicBezTo>
                        <a:cubicBezTo>
                          <a:pt x="1786467" y="15416"/>
                          <a:pt x="1640826" y="5684"/>
                          <a:pt x="1401318" y="25603"/>
                        </a:cubicBezTo>
                        <a:cubicBezTo>
                          <a:pt x="1161810" y="45522"/>
                          <a:pt x="1007256" y="48117"/>
                          <a:pt x="717748" y="25603"/>
                        </a:cubicBezTo>
                        <a:cubicBezTo>
                          <a:pt x="428240" y="3090"/>
                          <a:pt x="184492" y="6974"/>
                          <a:pt x="0" y="25603"/>
                        </a:cubicBezTo>
                        <a:cubicBezTo>
                          <a:pt x="-1262" y="16372"/>
                          <a:pt x="-840" y="653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B36B657-F2F5-CA4E-B5C4-DEA570FDB441}"/>
              </a:ext>
            </a:extLst>
          </p:cNvPr>
          <p:cNvSpPr>
            <a:spLocks noGrp="1"/>
          </p:cNvSpPr>
          <p:nvPr>
            <p:ph idx="1"/>
          </p:nvPr>
        </p:nvSpPr>
        <p:spPr>
          <a:xfrm>
            <a:off x="2636274" y="1350295"/>
            <a:ext cx="8148513" cy="4971105"/>
          </a:xfrm>
        </p:spPr>
        <p:txBody>
          <a:bodyPr anchor="t">
            <a:normAutofit/>
          </a:bodyPr>
          <a:lstStyle/>
          <a:p>
            <a:r>
              <a:rPr lang="fr-CH" i="1" dirty="0"/>
              <a:t>Le renard se tut et regarda longtemps le Petit Prince.</a:t>
            </a:r>
            <a:endParaRPr lang="fr-CH" dirty="0"/>
          </a:p>
          <a:p>
            <a:r>
              <a:rPr lang="fr-CH" i="1" dirty="0"/>
              <a:t>S'il te plaît, apprivoise-moi, dit-il.</a:t>
            </a:r>
            <a:r>
              <a:rPr lang="fr-CH" dirty="0"/>
              <a:t> </a:t>
            </a:r>
          </a:p>
        </p:txBody>
      </p:sp>
      <p:pic>
        <p:nvPicPr>
          <p:cNvPr id="6" name="Image 5">
            <a:extLst>
              <a:ext uri="{FF2B5EF4-FFF2-40B4-BE49-F238E27FC236}">
                <a16:creationId xmlns:a16="http://schemas.microsoft.com/office/drawing/2014/main" id="{093BDCF4-3246-9746-8FAA-4DF090E2C0F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572000" y="3417685"/>
            <a:ext cx="1425338" cy="2765829"/>
          </a:xfrm>
          <a:prstGeom prst="rect">
            <a:avLst/>
          </a:prstGeom>
        </p:spPr>
      </p:pic>
    </p:spTree>
    <p:extLst>
      <p:ext uri="{BB962C8B-B14F-4D97-AF65-F5344CB8AC3E}">
        <p14:creationId xmlns:p14="http://schemas.microsoft.com/office/powerpoint/2010/main" val="3583169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798399"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80110" y="1009334"/>
            <a:ext cx="11041380" cy="7582531"/>
          </a:xfrm>
          <a:custGeom>
            <a:avLst/>
            <a:gdLst>
              <a:gd name="connsiteX0" fmla="*/ 0 w 11041380"/>
              <a:gd name="connsiteY0" fmla="*/ 0 h 7582531"/>
              <a:gd name="connsiteX1" fmla="*/ 579672 w 11041380"/>
              <a:gd name="connsiteY1" fmla="*/ 0 h 7582531"/>
              <a:gd name="connsiteX2" fmla="*/ 938517 w 11041380"/>
              <a:gd name="connsiteY2" fmla="*/ 0 h 7582531"/>
              <a:gd name="connsiteX3" fmla="*/ 1849431 w 11041380"/>
              <a:gd name="connsiteY3" fmla="*/ 0 h 7582531"/>
              <a:gd name="connsiteX4" fmla="*/ 2429104 w 11041380"/>
              <a:gd name="connsiteY4" fmla="*/ 0 h 7582531"/>
              <a:gd name="connsiteX5" fmla="*/ 3008776 w 11041380"/>
              <a:gd name="connsiteY5" fmla="*/ 0 h 7582531"/>
              <a:gd name="connsiteX6" fmla="*/ 3919690 w 11041380"/>
              <a:gd name="connsiteY6" fmla="*/ 0 h 7582531"/>
              <a:gd name="connsiteX7" fmla="*/ 4388949 w 11041380"/>
              <a:gd name="connsiteY7" fmla="*/ 0 h 7582531"/>
              <a:gd name="connsiteX8" fmla="*/ 5299862 w 11041380"/>
              <a:gd name="connsiteY8" fmla="*/ 0 h 7582531"/>
              <a:gd name="connsiteX9" fmla="*/ 6210776 w 11041380"/>
              <a:gd name="connsiteY9" fmla="*/ 0 h 7582531"/>
              <a:gd name="connsiteX10" fmla="*/ 6900863 w 11041380"/>
              <a:gd name="connsiteY10" fmla="*/ 0 h 7582531"/>
              <a:gd name="connsiteX11" fmla="*/ 7811776 w 11041380"/>
              <a:gd name="connsiteY11" fmla="*/ 0 h 7582531"/>
              <a:gd name="connsiteX12" fmla="*/ 8391449 w 11041380"/>
              <a:gd name="connsiteY12" fmla="*/ 0 h 7582531"/>
              <a:gd name="connsiteX13" fmla="*/ 8971121 w 11041380"/>
              <a:gd name="connsiteY13" fmla="*/ 0 h 7582531"/>
              <a:gd name="connsiteX14" fmla="*/ 9771621 w 11041380"/>
              <a:gd name="connsiteY14" fmla="*/ 0 h 7582531"/>
              <a:gd name="connsiteX15" fmla="*/ 10351294 w 11041380"/>
              <a:gd name="connsiteY15" fmla="*/ 0 h 7582531"/>
              <a:gd name="connsiteX16" fmla="*/ 11041380 w 11041380"/>
              <a:gd name="connsiteY16" fmla="*/ 0 h 7582531"/>
              <a:gd name="connsiteX17" fmla="*/ 11041380 w 11041380"/>
              <a:gd name="connsiteY17" fmla="*/ 840972 h 7582531"/>
              <a:gd name="connsiteX18" fmla="*/ 11041380 w 11041380"/>
              <a:gd name="connsiteY18" fmla="*/ 1606118 h 7582531"/>
              <a:gd name="connsiteX19" fmla="*/ 11041380 w 11041380"/>
              <a:gd name="connsiteY19" fmla="*/ 2371264 h 7582531"/>
              <a:gd name="connsiteX20" fmla="*/ 11041380 w 11041380"/>
              <a:gd name="connsiteY20" fmla="*/ 2833109 h 7582531"/>
              <a:gd name="connsiteX21" fmla="*/ 11041380 w 11041380"/>
              <a:gd name="connsiteY21" fmla="*/ 3370780 h 7582531"/>
              <a:gd name="connsiteX22" fmla="*/ 11041380 w 11041380"/>
              <a:gd name="connsiteY22" fmla="*/ 4135926 h 7582531"/>
              <a:gd name="connsiteX23" fmla="*/ 11041380 w 11041380"/>
              <a:gd name="connsiteY23" fmla="*/ 4749422 h 7582531"/>
              <a:gd name="connsiteX24" fmla="*/ 11041380 w 11041380"/>
              <a:gd name="connsiteY24" fmla="*/ 5287092 h 7582531"/>
              <a:gd name="connsiteX25" fmla="*/ 11041380 w 11041380"/>
              <a:gd name="connsiteY25" fmla="*/ 6052238 h 7582531"/>
              <a:gd name="connsiteX26" fmla="*/ 11041380 w 11041380"/>
              <a:gd name="connsiteY26" fmla="*/ 6741559 h 7582531"/>
              <a:gd name="connsiteX27" fmla="*/ 11041380 w 11041380"/>
              <a:gd name="connsiteY27" fmla="*/ 7582531 h 7582531"/>
              <a:gd name="connsiteX28" fmla="*/ 10130466 w 11041380"/>
              <a:gd name="connsiteY28" fmla="*/ 7582531 h 7582531"/>
              <a:gd name="connsiteX29" fmla="*/ 9329966 w 11041380"/>
              <a:gd name="connsiteY29" fmla="*/ 7582531 h 7582531"/>
              <a:gd name="connsiteX30" fmla="*/ 8860707 w 11041380"/>
              <a:gd name="connsiteY30" fmla="*/ 7582531 h 7582531"/>
              <a:gd name="connsiteX31" fmla="*/ 8060207 w 11041380"/>
              <a:gd name="connsiteY31" fmla="*/ 7582531 h 7582531"/>
              <a:gd name="connsiteX32" fmla="*/ 7701363 w 11041380"/>
              <a:gd name="connsiteY32" fmla="*/ 7582531 h 7582531"/>
              <a:gd name="connsiteX33" fmla="*/ 6900863 w 11041380"/>
              <a:gd name="connsiteY33" fmla="*/ 7582531 h 7582531"/>
              <a:gd name="connsiteX34" fmla="*/ 6431604 w 11041380"/>
              <a:gd name="connsiteY34" fmla="*/ 7582531 h 7582531"/>
              <a:gd name="connsiteX35" fmla="*/ 6072759 w 11041380"/>
              <a:gd name="connsiteY35" fmla="*/ 7582531 h 7582531"/>
              <a:gd name="connsiteX36" fmla="*/ 5603500 w 11041380"/>
              <a:gd name="connsiteY36" fmla="*/ 7582531 h 7582531"/>
              <a:gd name="connsiteX37" fmla="*/ 4803000 w 11041380"/>
              <a:gd name="connsiteY37" fmla="*/ 7582531 h 7582531"/>
              <a:gd name="connsiteX38" fmla="*/ 4333742 w 11041380"/>
              <a:gd name="connsiteY38" fmla="*/ 7582531 h 7582531"/>
              <a:gd name="connsiteX39" fmla="*/ 3974897 w 11041380"/>
              <a:gd name="connsiteY39" fmla="*/ 7582531 h 7582531"/>
              <a:gd name="connsiteX40" fmla="*/ 3505638 w 11041380"/>
              <a:gd name="connsiteY40" fmla="*/ 7582531 h 7582531"/>
              <a:gd name="connsiteX41" fmla="*/ 2925966 w 11041380"/>
              <a:gd name="connsiteY41" fmla="*/ 7582531 h 7582531"/>
              <a:gd name="connsiteX42" fmla="*/ 2235879 w 11041380"/>
              <a:gd name="connsiteY42" fmla="*/ 7582531 h 7582531"/>
              <a:gd name="connsiteX43" fmla="*/ 1766621 w 11041380"/>
              <a:gd name="connsiteY43" fmla="*/ 7582531 h 7582531"/>
              <a:gd name="connsiteX44" fmla="*/ 855707 w 11041380"/>
              <a:gd name="connsiteY44" fmla="*/ 7582531 h 7582531"/>
              <a:gd name="connsiteX45" fmla="*/ 0 w 11041380"/>
              <a:gd name="connsiteY45" fmla="*/ 7582531 h 7582531"/>
              <a:gd name="connsiteX46" fmla="*/ 0 w 11041380"/>
              <a:gd name="connsiteY46" fmla="*/ 6741559 h 7582531"/>
              <a:gd name="connsiteX47" fmla="*/ 0 w 11041380"/>
              <a:gd name="connsiteY47" fmla="*/ 6052238 h 7582531"/>
              <a:gd name="connsiteX48" fmla="*/ 0 w 11041380"/>
              <a:gd name="connsiteY48" fmla="*/ 5362917 h 7582531"/>
              <a:gd name="connsiteX49" fmla="*/ 0 w 11041380"/>
              <a:gd name="connsiteY49" fmla="*/ 4749422 h 7582531"/>
              <a:gd name="connsiteX50" fmla="*/ 0 w 11041380"/>
              <a:gd name="connsiteY50" fmla="*/ 3984275 h 7582531"/>
              <a:gd name="connsiteX51" fmla="*/ 0 w 11041380"/>
              <a:gd name="connsiteY51" fmla="*/ 3294954 h 7582531"/>
              <a:gd name="connsiteX52" fmla="*/ 0 w 11041380"/>
              <a:gd name="connsiteY52" fmla="*/ 2453983 h 7582531"/>
              <a:gd name="connsiteX53" fmla="*/ 0 w 11041380"/>
              <a:gd name="connsiteY53" fmla="*/ 1613011 h 7582531"/>
              <a:gd name="connsiteX54" fmla="*/ 0 w 11041380"/>
              <a:gd name="connsiteY54" fmla="*/ 847865 h 7582531"/>
              <a:gd name="connsiteX55" fmla="*/ 0 w 11041380"/>
              <a:gd name="connsiteY55" fmla="*/ 0 h 758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041380" h="7582531" extrusionOk="0">
                <a:moveTo>
                  <a:pt x="0" y="0"/>
                </a:moveTo>
                <a:cubicBezTo>
                  <a:pt x="283792" y="-21183"/>
                  <a:pt x="292532" y="7667"/>
                  <a:pt x="579672" y="0"/>
                </a:cubicBezTo>
                <a:cubicBezTo>
                  <a:pt x="865717" y="-4546"/>
                  <a:pt x="835634" y="12751"/>
                  <a:pt x="938517" y="0"/>
                </a:cubicBezTo>
                <a:cubicBezTo>
                  <a:pt x="976343" y="47560"/>
                  <a:pt x="1480404" y="110052"/>
                  <a:pt x="1849431" y="0"/>
                </a:cubicBezTo>
                <a:cubicBezTo>
                  <a:pt x="2198164" y="-32618"/>
                  <a:pt x="2260643" y="-1898"/>
                  <a:pt x="2429104" y="0"/>
                </a:cubicBezTo>
                <a:cubicBezTo>
                  <a:pt x="2638129" y="9158"/>
                  <a:pt x="2768673" y="-18899"/>
                  <a:pt x="3008776" y="0"/>
                </a:cubicBezTo>
                <a:cubicBezTo>
                  <a:pt x="3188128" y="4770"/>
                  <a:pt x="3560736" y="27919"/>
                  <a:pt x="3919690" y="0"/>
                </a:cubicBezTo>
                <a:cubicBezTo>
                  <a:pt x="4263954" y="-15695"/>
                  <a:pt x="4283913" y="25545"/>
                  <a:pt x="4388949" y="0"/>
                </a:cubicBezTo>
                <a:cubicBezTo>
                  <a:pt x="4501120" y="-16088"/>
                  <a:pt x="5107859" y="-18397"/>
                  <a:pt x="5299862" y="0"/>
                </a:cubicBezTo>
                <a:cubicBezTo>
                  <a:pt x="5508811" y="22859"/>
                  <a:pt x="6037454" y="-3123"/>
                  <a:pt x="6210776" y="0"/>
                </a:cubicBezTo>
                <a:cubicBezTo>
                  <a:pt x="6408322" y="32390"/>
                  <a:pt x="6748830" y="17469"/>
                  <a:pt x="6900863" y="0"/>
                </a:cubicBezTo>
                <a:cubicBezTo>
                  <a:pt x="7062554" y="13362"/>
                  <a:pt x="7500807" y="-23954"/>
                  <a:pt x="7811776" y="0"/>
                </a:cubicBezTo>
                <a:cubicBezTo>
                  <a:pt x="8148486" y="31233"/>
                  <a:pt x="8198806" y="-36008"/>
                  <a:pt x="8391449" y="0"/>
                </a:cubicBezTo>
                <a:cubicBezTo>
                  <a:pt x="8580172" y="23186"/>
                  <a:pt x="8812915" y="-27418"/>
                  <a:pt x="8971121" y="0"/>
                </a:cubicBezTo>
                <a:cubicBezTo>
                  <a:pt x="9059743" y="6208"/>
                  <a:pt x="9444360" y="-3745"/>
                  <a:pt x="9771621" y="0"/>
                </a:cubicBezTo>
                <a:cubicBezTo>
                  <a:pt x="10091209" y="-16665"/>
                  <a:pt x="10076326" y="30662"/>
                  <a:pt x="10351294" y="0"/>
                </a:cubicBezTo>
                <a:cubicBezTo>
                  <a:pt x="10615896" y="-21484"/>
                  <a:pt x="10746400" y="27697"/>
                  <a:pt x="11041380" y="0"/>
                </a:cubicBezTo>
                <a:cubicBezTo>
                  <a:pt x="11068636" y="438040"/>
                  <a:pt x="11083328" y="572341"/>
                  <a:pt x="11041380" y="840972"/>
                </a:cubicBezTo>
                <a:cubicBezTo>
                  <a:pt x="11002111" y="1121759"/>
                  <a:pt x="10965404" y="1388330"/>
                  <a:pt x="11041380" y="1606118"/>
                </a:cubicBezTo>
                <a:cubicBezTo>
                  <a:pt x="11081189" y="1848466"/>
                  <a:pt x="11028467" y="1995856"/>
                  <a:pt x="11041380" y="2371264"/>
                </a:cubicBezTo>
                <a:cubicBezTo>
                  <a:pt x="11043169" y="2744683"/>
                  <a:pt x="11042569" y="2712419"/>
                  <a:pt x="11041380" y="2833109"/>
                </a:cubicBezTo>
                <a:cubicBezTo>
                  <a:pt x="11049304" y="2967846"/>
                  <a:pt x="11018289" y="3217450"/>
                  <a:pt x="11041380" y="3370780"/>
                </a:cubicBezTo>
                <a:cubicBezTo>
                  <a:pt x="11041275" y="3584984"/>
                  <a:pt x="11025388" y="3921336"/>
                  <a:pt x="11041380" y="4135926"/>
                </a:cubicBezTo>
                <a:cubicBezTo>
                  <a:pt x="11074752" y="4342353"/>
                  <a:pt x="11015574" y="4500587"/>
                  <a:pt x="11041380" y="4749422"/>
                </a:cubicBezTo>
                <a:cubicBezTo>
                  <a:pt x="11088530" y="4972720"/>
                  <a:pt x="11028166" y="5105971"/>
                  <a:pt x="11041380" y="5287092"/>
                </a:cubicBezTo>
                <a:cubicBezTo>
                  <a:pt x="11021777" y="5497694"/>
                  <a:pt x="11040549" y="5772660"/>
                  <a:pt x="11041380" y="6052238"/>
                </a:cubicBezTo>
                <a:cubicBezTo>
                  <a:pt x="11033592" y="6275784"/>
                  <a:pt x="11060389" y="6431971"/>
                  <a:pt x="11041380" y="6741559"/>
                </a:cubicBezTo>
                <a:cubicBezTo>
                  <a:pt x="11025471" y="7011681"/>
                  <a:pt x="11062054" y="7234595"/>
                  <a:pt x="11041380" y="7582531"/>
                </a:cubicBezTo>
                <a:cubicBezTo>
                  <a:pt x="10630405" y="7624416"/>
                  <a:pt x="10506320" y="7587527"/>
                  <a:pt x="10130466" y="7582531"/>
                </a:cubicBezTo>
                <a:cubicBezTo>
                  <a:pt x="9776854" y="7600932"/>
                  <a:pt x="9598460" y="7619384"/>
                  <a:pt x="9329966" y="7582531"/>
                </a:cubicBezTo>
                <a:cubicBezTo>
                  <a:pt x="9060737" y="7560864"/>
                  <a:pt x="9030895" y="7568686"/>
                  <a:pt x="8860707" y="7582531"/>
                </a:cubicBezTo>
                <a:cubicBezTo>
                  <a:pt x="8740379" y="7594367"/>
                  <a:pt x="8433917" y="7619543"/>
                  <a:pt x="8060207" y="7582531"/>
                </a:cubicBezTo>
                <a:cubicBezTo>
                  <a:pt x="7969346" y="7565521"/>
                  <a:pt x="7841555" y="7567501"/>
                  <a:pt x="7701363" y="7582531"/>
                </a:cubicBezTo>
                <a:cubicBezTo>
                  <a:pt x="7557649" y="7583534"/>
                  <a:pt x="7239068" y="7635257"/>
                  <a:pt x="6900863" y="7582531"/>
                </a:cubicBezTo>
                <a:cubicBezTo>
                  <a:pt x="6576168" y="7566795"/>
                  <a:pt x="6659937" y="7606480"/>
                  <a:pt x="6431604" y="7582531"/>
                </a:cubicBezTo>
                <a:cubicBezTo>
                  <a:pt x="6209525" y="7569200"/>
                  <a:pt x="6209658" y="7585448"/>
                  <a:pt x="6072759" y="7582531"/>
                </a:cubicBezTo>
                <a:cubicBezTo>
                  <a:pt x="5942325" y="7598922"/>
                  <a:pt x="5823733" y="7602846"/>
                  <a:pt x="5603500" y="7582531"/>
                </a:cubicBezTo>
                <a:cubicBezTo>
                  <a:pt x="5393199" y="7580341"/>
                  <a:pt x="5129984" y="7615919"/>
                  <a:pt x="4803000" y="7582531"/>
                </a:cubicBezTo>
                <a:cubicBezTo>
                  <a:pt x="4467773" y="7581241"/>
                  <a:pt x="4512603" y="7600746"/>
                  <a:pt x="4333742" y="7582531"/>
                </a:cubicBezTo>
                <a:cubicBezTo>
                  <a:pt x="4148445" y="7589883"/>
                  <a:pt x="4073560" y="7570085"/>
                  <a:pt x="3974897" y="7582531"/>
                </a:cubicBezTo>
                <a:cubicBezTo>
                  <a:pt x="3879105" y="7612929"/>
                  <a:pt x="3710809" y="7576911"/>
                  <a:pt x="3505638" y="7582531"/>
                </a:cubicBezTo>
                <a:cubicBezTo>
                  <a:pt x="3336115" y="7595262"/>
                  <a:pt x="3116678" y="7605751"/>
                  <a:pt x="2925966" y="7582531"/>
                </a:cubicBezTo>
                <a:cubicBezTo>
                  <a:pt x="2766487" y="7540605"/>
                  <a:pt x="2389171" y="7543484"/>
                  <a:pt x="2235879" y="7582531"/>
                </a:cubicBezTo>
                <a:cubicBezTo>
                  <a:pt x="2074105" y="7571641"/>
                  <a:pt x="1919805" y="7571531"/>
                  <a:pt x="1766621" y="7582531"/>
                </a:cubicBezTo>
                <a:cubicBezTo>
                  <a:pt x="1598802" y="7681909"/>
                  <a:pt x="1144791" y="7591213"/>
                  <a:pt x="855707" y="7582531"/>
                </a:cubicBezTo>
                <a:cubicBezTo>
                  <a:pt x="480480" y="7624292"/>
                  <a:pt x="338530" y="7601402"/>
                  <a:pt x="0" y="7582531"/>
                </a:cubicBezTo>
                <a:cubicBezTo>
                  <a:pt x="62369" y="7361068"/>
                  <a:pt x="19295" y="7006680"/>
                  <a:pt x="0" y="6741559"/>
                </a:cubicBezTo>
                <a:cubicBezTo>
                  <a:pt x="-8996" y="6460663"/>
                  <a:pt x="-9366" y="6376617"/>
                  <a:pt x="0" y="6052238"/>
                </a:cubicBezTo>
                <a:cubicBezTo>
                  <a:pt x="19492" y="5747867"/>
                  <a:pt x="42427" y="5541834"/>
                  <a:pt x="0" y="5362917"/>
                </a:cubicBezTo>
                <a:cubicBezTo>
                  <a:pt x="-26067" y="5153588"/>
                  <a:pt x="15042" y="4974632"/>
                  <a:pt x="0" y="4749422"/>
                </a:cubicBezTo>
                <a:cubicBezTo>
                  <a:pt x="-4965" y="4536085"/>
                  <a:pt x="16778" y="4149789"/>
                  <a:pt x="0" y="3984275"/>
                </a:cubicBezTo>
                <a:cubicBezTo>
                  <a:pt x="31656" y="3792879"/>
                  <a:pt x="34008" y="3491984"/>
                  <a:pt x="0" y="3294954"/>
                </a:cubicBezTo>
                <a:cubicBezTo>
                  <a:pt x="5003" y="3104705"/>
                  <a:pt x="27465" y="2643222"/>
                  <a:pt x="0" y="2453983"/>
                </a:cubicBezTo>
                <a:cubicBezTo>
                  <a:pt x="-29706" y="2265652"/>
                  <a:pt x="3719" y="1957079"/>
                  <a:pt x="0" y="1613011"/>
                </a:cubicBezTo>
                <a:cubicBezTo>
                  <a:pt x="-75812" y="1273030"/>
                  <a:pt x="24294" y="1131934"/>
                  <a:pt x="0" y="847865"/>
                </a:cubicBezTo>
                <a:cubicBezTo>
                  <a:pt x="-28633" y="575856"/>
                  <a:pt x="-20384" y="204264"/>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custGeom>
                    <a:avLst/>
                    <a:gdLst>
                      <a:gd name="connsiteX0" fmla="*/ 0 w 11041380"/>
                      <a:gd name="connsiteY0" fmla="*/ 0 h 7582531"/>
                      <a:gd name="connsiteX1" fmla="*/ 579672 w 11041380"/>
                      <a:gd name="connsiteY1" fmla="*/ 0 h 7582531"/>
                      <a:gd name="connsiteX2" fmla="*/ 938517 w 11041380"/>
                      <a:gd name="connsiteY2" fmla="*/ 0 h 7582531"/>
                      <a:gd name="connsiteX3" fmla="*/ 1849431 w 11041380"/>
                      <a:gd name="connsiteY3" fmla="*/ 0 h 7582531"/>
                      <a:gd name="connsiteX4" fmla="*/ 2429104 w 11041380"/>
                      <a:gd name="connsiteY4" fmla="*/ 0 h 7582531"/>
                      <a:gd name="connsiteX5" fmla="*/ 3008776 w 11041380"/>
                      <a:gd name="connsiteY5" fmla="*/ 0 h 7582531"/>
                      <a:gd name="connsiteX6" fmla="*/ 3919690 w 11041380"/>
                      <a:gd name="connsiteY6" fmla="*/ 0 h 7582531"/>
                      <a:gd name="connsiteX7" fmla="*/ 4388949 w 11041380"/>
                      <a:gd name="connsiteY7" fmla="*/ 0 h 7582531"/>
                      <a:gd name="connsiteX8" fmla="*/ 5299862 w 11041380"/>
                      <a:gd name="connsiteY8" fmla="*/ 0 h 7582531"/>
                      <a:gd name="connsiteX9" fmla="*/ 6210776 w 11041380"/>
                      <a:gd name="connsiteY9" fmla="*/ 0 h 7582531"/>
                      <a:gd name="connsiteX10" fmla="*/ 6900863 w 11041380"/>
                      <a:gd name="connsiteY10" fmla="*/ 0 h 7582531"/>
                      <a:gd name="connsiteX11" fmla="*/ 7811776 w 11041380"/>
                      <a:gd name="connsiteY11" fmla="*/ 0 h 7582531"/>
                      <a:gd name="connsiteX12" fmla="*/ 8391449 w 11041380"/>
                      <a:gd name="connsiteY12" fmla="*/ 0 h 7582531"/>
                      <a:gd name="connsiteX13" fmla="*/ 8971121 w 11041380"/>
                      <a:gd name="connsiteY13" fmla="*/ 0 h 7582531"/>
                      <a:gd name="connsiteX14" fmla="*/ 9771621 w 11041380"/>
                      <a:gd name="connsiteY14" fmla="*/ 0 h 7582531"/>
                      <a:gd name="connsiteX15" fmla="*/ 10351294 w 11041380"/>
                      <a:gd name="connsiteY15" fmla="*/ 0 h 7582531"/>
                      <a:gd name="connsiteX16" fmla="*/ 11041380 w 11041380"/>
                      <a:gd name="connsiteY16" fmla="*/ 0 h 7582531"/>
                      <a:gd name="connsiteX17" fmla="*/ 11041380 w 11041380"/>
                      <a:gd name="connsiteY17" fmla="*/ 840972 h 7582531"/>
                      <a:gd name="connsiteX18" fmla="*/ 11041380 w 11041380"/>
                      <a:gd name="connsiteY18" fmla="*/ 1606118 h 7582531"/>
                      <a:gd name="connsiteX19" fmla="*/ 11041380 w 11041380"/>
                      <a:gd name="connsiteY19" fmla="*/ 2371264 h 7582531"/>
                      <a:gd name="connsiteX20" fmla="*/ 11041380 w 11041380"/>
                      <a:gd name="connsiteY20" fmla="*/ 2833109 h 7582531"/>
                      <a:gd name="connsiteX21" fmla="*/ 11041380 w 11041380"/>
                      <a:gd name="connsiteY21" fmla="*/ 3370780 h 7582531"/>
                      <a:gd name="connsiteX22" fmla="*/ 11041380 w 11041380"/>
                      <a:gd name="connsiteY22" fmla="*/ 4135926 h 7582531"/>
                      <a:gd name="connsiteX23" fmla="*/ 11041380 w 11041380"/>
                      <a:gd name="connsiteY23" fmla="*/ 4749422 h 7582531"/>
                      <a:gd name="connsiteX24" fmla="*/ 11041380 w 11041380"/>
                      <a:gd name="connsiteY24" fmla="*/ 5287092 h 7582531"/>
                      <a:gd name="connsiteX25" fmla="*/ 11041380 w 11041380"/>
                      <a:gd name="connsiteY25" fmla="*/ 6052238 h 7582531"/>
                      <a:gd name="connsiteX26" fmla="*/ 11041380 w 11041380"/>
                      <a:gd name="connsiteY26" fmla="*/ 6741559 h 7582531"/>
                      <a:gd name="connsiteX27" fmla="*/ 11041380 w 11041380"/>
                      <a:gd name="connsiteY27" fmla="*/ 7582531 h 7582531"/>
                      <a:gd name="connsiteX28" fmla="*/ 10130466 w 11041380"/>
                      <a:gd name="connsiteY28" fmla="*/ 7582531 h 7582531"/>
                      <a:gd name="connsiteX29" fmla="*/ 9329966 w 11041380"/>
                      <a:gd name="connsiteY29" fmla="*/ 7582531 h 7582531"/>
                      <a:gd name="connsiteX30" fmla="*/ 8860707 w 11041380"/>
                      <a:gd name="connsiteY30" fmla="*/ 7582531 h 7582531"/>
                      <a:gd name="connsiteX31" fmla="*/ 8060207 w 11041380"/>
                      <a:gd name="connsiteY31" fmla="*/ 7582531 h 7582531"/>
                      <a:gd name="connsiteX32" fmla="*/ 7701363 w 11041380"/>
                      <a:gd name="connsiteY32" fmla="*/ 7582531 h 7582531"/>
                      <a:gd name="connsiteX33" fmla="*/ 6900863 w 11041380"/>
                      <a:gd name="connsiteY33" fmla="*/ 7582531 h 7582531"/>
                      <a:gd name="connsiteX34" fmla="*/ 6431604 w 11041380"/>
                      <a:gd name="connsiteY34" fmla="*/ 7582531 h 7582531"/>
                      <a:gd name="connsiteX35" fmla="*/ 6072759 w 11041380"/>
                      <a:gd name="connsiteY35" fmla="*/ 7582531 h 7582531"/>
                      <a:gd name="connsiteX36" fmla="*/ 5603500 w 11041380"/>
                      <a:gd name="connsiteY36" fmla="*/ 7582531 h 7582531"/>
                      <a:gd name="connsiteX37" fmla="*/ 4803000 w 11041380"/>
                      <a:gd name="connsiteY37" fmla="*/ 7582531 h 7582531"/>
                      <a:gd name="connsiteX38" fmla="*/ 4333742 w 11041380"/>
                      <a:gd name="connsiteY38" fmla="*/ 7582531 h 7582531"/>
                      <a:gd name="connsiteX39" fmla="*/ 3974897 w 11041380"/>
                      <a:gd name="connsiteY39" fmla="*/ 7582531 h 7582531"/>
                      <a:gd name="connsiteX40" fmla="*/ 3505638 w 11041380"/>
                      <a:gd name="connsiteY40" fmla="*/ 7582531 h 7582531"/>
                      <a:gd name="connsiteX41" fmla="*/ 2925966 w 11041380"/>
                      <a:gd name="connsiteY41" fmla="*/ 7582531 h 7582531"/>
                      <a:gd name="connsiteX42" fmla="*/ 2235879 w 11041380"/>
                      <a:gd name="connsiteY42" fmla="*/ 7582531 h 7582531"/>
                      <a:gd name="connsiteX43" fmla="*/ 1766621 w 11041380"/>
                      <a:gd name="connsiteY43" fmla="*/ 7582531 h 7582531"/>
                      <a:gd name="connsiteX44" fmla="*/ 855707 w 11041380"/>
                      <a:gd name="connsiteY44" fmla="*/ 7582531 h 7582531"/>
                      <a:gd name="connsiteX45" fmla="*/ 0 w 11041380"/>
                      <a:gd name="connsiteY45" fmla="*/ 7582531 h 7582531"/>
                      <a:gd name="connsiteX46" fmla="*/ 0 w 11041380"/>
                      <a:gd name="connsiteY46" fmla="*/ 6741559 h 7582531"/>
                      <a:gd name="connsiteX47" fmla="*/ 0 w 11041380"/>
                      <a:gd name="connsiteY47" fmla="*/ 6052238 h 7582531"/>
                      <a:gd name="connsiteX48" fmla="*/ 0 w 11041380"/>
                      <a:gd name="connsiteY48" fmla="*/ 5362917 h 7582531"/>
                      <a:gd name="connsiteX49" fmla="*/ 0 w 11041380"/>
                      <a:gd name="connsiteY49" fmla="*/ 4749422 h 7582531"/>
                      <a:gd name="connsiteX50" fmla="*/ 0 w 11041380"/>
                      <a:gd name="connsiteY50" fmla="*/ 3984275 h 7582531"/>
                      <a:gd name="connsiteX51" fmla="*/ 0 w 11041380"/>
                      <a:gd name="connsiteY51" fmla="*/ 3294954 h 7582531"/>
                      <a:gd name="connsiteX52" fmla="*/ 0 w 11041380"/>
                      <a:gd name="connsiteY52" fmla="*/ 2453983 h 7582531"/>
                      <a:gd name="connsiteX53" fmla="*/ 0 w 11041380"/>
                      <a:gd name="connsiteY53" fmla="*/ 1613011 h 7582531"/>
                      <a:gd name="connsiteX54" fmla="*/ 0 w 11041380"/>
                      <a:gd name="connsiteY54" fmla="*/ 847865 h 7582531"/>
                      <a:gd name="connsiteX55" fmla="*/ 0 w 11041380"/>
                      <a:gd name="connsiteY55" fmla="*/ 0 h 758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041380" h="7582531" extrusionOk="0">
                        <a:moveTo>
                          <a:pt x="0" y="0"/>
                        </a:moveTo>
                        <a:cubicBezTo>
                          <a:pt x="287327" y="-19003"/>
                          <a:pt x="298252" y="5520"/>
                          <a:pt x="579672" y="0"/>
                        </a:cubicBezTo>
                        <a:cubicBezTo>
                          <a:pt x="861092" y="-5520"/>
                          <a:pt x="839044" y="12643"/>
                          <a:pt x="938517" y="0"/>
                        </a:cubicBezTo>
                        <a:cubicBezTo>
                          <a:pt x="1037991" y="-12643"/>
                          <a:pt x="1494979" y="29489"/>
                          <a:pt x="1849431" y="0"/>
                        </a:cubicBezTo>
                        <a:cubicBezTo>
                          <a:pt x="2203883" y="-29489"/>
                          <a:pt x="2253829" y="-5154"/>
                          <a:pt x="2429104" y="0"/>
                        </a:cubicBezTo>
                        <a:cubicBezTo>
                          <a:pt x="2604379" y="5154"/>
                          <a:pt x="2766490" y="-14407"/>
                          <a:pt x="3008776" y="0"/>
                        </a:cubicBezTo>
                        <a:cubicBezTo>
                          <a:pt x="3251062" y="14407"/>
                          <a:pt x="3575273" y="14232"/>
                          <a:pt x="3919690" y="0"/>
                        </a:cubicBezTo>
                        <a:cubicBezTo>
                          <a:pt x="4264107" y="-14232"/>
                          <a:pt x="4286715" y="21651"/>
                          <a:pt x="4388949" y="0"/>
                        </a:cubicBezTo>
                        <a:cubicBezTo>
                          <a:pt x="4491183" y="-21651"/>
                          <a:pt x="5085987" y="-23656"/>
                          <a:pt x="5299862" y="0"/>
                        </a:cubicBezTo>
                        <a:cubicBezTo>
                          <a:pt x="5513737" y="23656"/>
                          <a:pt x="6027326" y="-11406"/>
                          <a:pt x="6210776" y="0"/>
                        </a:cubicBezTo>
                        <a:cubicBezTo>
                          <a:pt x="6394226" y="11406"/>
                          <a:pt x="6747020" y="-1273"/>
                          <a:pt x="6900863" y="0"/>
                        </a:cubicBezTo>
                        <a:cubicBezTo>
                          <a:pt x="7054706" y="1273"/>
                          <a:pt x="7486612" y="-41342"/>
                          <a:pt x="7811776" y="0"/>
                        </a:cubicBezTo>
                        <a:cubicBezTo>
                          <a:pt x="8136940" y="41342"/>
                          <a:pt x="8195840" y="-22055"/>
                          <a:pt x="8391449" y="0"/>
                        </a:cubicBezTo>
                        <a:cubicBezTo>
                          <a:pt x="8587058" y="22055"/>
                          <a:pt x="8839201" y="-9281"/>
                          <a:pt x="8971121" y="0"/>
                        </a:cubicBezTo>
                        <a:cubicBezTo>
                          <a:pt x="9103041" y="9281"/>
                          <a:pt x="9452339" y="12520"/>
                          <a:pt x="9771621" y="0"/>
                        </a:cubicBezTo>
                        <a:cubicBezTo>
                          <a:pt x="10090903" y="-12520"/>
                          <a:pt x="10084096" y="26125"/>
                          <a:pt x="10351294" y="0"/>
                        </a:cubicBezTo>
                        <a:cubicBezTo>
                          <a:pt x="10618492" y="-26125"/>
                          <a:pt x="10733298" y="17961"/>
                          <a:pt x="11041380" y="0"/>
                        </a:cubicBezTo>
                        <a:cubicBezTo>
                          <a:pt x="11069512" y="417224"/>
                          <a:pt x="11066826" y="582130"/>
                          <a:pt x="11041380" y="840972"/>
                        </a:cubicBezTo>
                        <a:cubicBezTo>
                          <a:pt x="11015934" y="1099814"/>
                          <a:pt x="11012701" y="1385808"/>
                          <a:pt x="11041380" y="1606118"/>
                        </a:cubicBezTo>
                        <a:cubicBezTo>
                          <a:pt x="11070059" y="1826428"/>
                          <a:pt x="11041104" y="1989192"/>
                          <a:pt x="11041380" y="2371264"/>
                        </a:cubicBezTo>
                        <a:cubicBezTo>
                          <a:pt x="11041656" y="2753336"/>
                          <a:pt x="11050277" y="2712855"/>
                          <a:pt x="11041380" y="2833109"/>
                        </a:cubicBezTo>
                        <a:cubicBezTo>
                          <a:pt x="11032483" y="2953364"/>
                          <a:pt x="11032426" y="3174762"/>
                          <a:pt x="11041380" y="3370780"/>
                        </a:cubicBezTo>
                        <a:cubicBezTo>
                          <a:pt x="11050334" y="3566798"/>
                          <a:pt x="11038814" y="3939151"/>
                          <a:pt x="11041380" y="4135926"/>
                        </a:cubicBezTo>
                        <a:cubicBezTo>
                          <a:pt x="11043946" y="4332701"/>
                          <a:pt x="11017511" y="4540791"/>
                          <a:pt x="11041380" y="4749422"/>
                        </a:cubicBezTo>
                        <a:cubicBezTo>
                          <a:pt x="11065249" y="4958053"/>
                          <a:pt x="11053297" y="5100456"/>
                          <a:pt x="11041380" y="5287092"/>
                        </a:cubicBezTo>
                        <a:cubicBezTo>
                          <a:pt x="11029464" y="5473728"/>
                          <a:pt x="11056575" y="5823128"/>
                          <a:pt x="11041380" y="6052238"/>
                        </a:cubicBezTo>
                        <a:cubicBezTo>
                          <a:pt x="11026185" y="6281348"/>
                          <a:pt x="11041208" y="6465272"/>
                          <a:pt x="11041380" y="6741559"/>
                        </a:cubicBezTo>
                        <a:cubicBezTo>
                          <a:pt x="11041552" y="7017846"/>
                          <a:pt x="11046690" y="7249703"/>
                          <a:pt x="11041380" y="7582531"/>
                        </a:cubicBezTo>
                        <a:cubicBezTo>
                          <a:pt x="10649914" y="7613477"/>
                          <a:pt x="10496756" y="7561614"/>
                          <a:pt x="10130466" y="7582531"/>
                        </a:cubicBezTo>
                        <a:cubicBezTo>
                          <a:pt x="9764176" y="7603448"/>
                          <a:pt x="9602282" y="7605083"/>
                          <a:pt x="9329966" y="7582531"/>
                        </a:cubicBezTo>
                        <a:cubicBezTo>
                          <a:pt x="9057650" y="7559979"/>
                          <a:pt x="9032008" y="7572315"/>
                          <a:pt x="8860707" y="7582531"/>
                        </a:cubicBezTo>
                        <a:cubicBezTo>
                          <a:pt x="8689406" y="7592747"/>
                          <a:pt x="8399364" y="7583740"/>
                          <a:pt x="8060207" y="7582531"/>
                        </a:cubicBezTo>
                        <a:cubicBezTo>
                          <a:pt x="7721050" y="7581322"/>
                          <a:pt x="7822724" y="7584208"/>
                          <a:pt x="7701363" y="7582531"/>
                        </a:cubicBezTo>
                        <a:cubicBezTo>
                          <a:pt x="7580002" y="7580854"/>
                          <a:pt x="7222026" y="7617357"/>
                          <a:pt x="6900863" y="7582531"/>
                        </a:cubicBezTo>
                        <a:cubicBezTo>
                          <a:pt x="6579700" y="7547705"/>
                          <a:pt x="6656275" y="7597068"/>
                          <a:pt x="6431604" y="7582531"/>
                        </a:cubicBezTo>
                        <a:cubicBezTo>
                          <a:pt x="6206933" y="7567994"/>
                          <a:pt x="6208321" y="7584141"/>
                          <a:pt x="6072759" y="7582531"/>
                        </a:cubicBezTo>
                        <a:cubicBezTo>
                          <a:pt x="5937197" y="7580921"/>
                          <a:pt x="5790780" y="7588972"/>
                          <a:pt x="5603500" y="7582531"/>
                        </a:cubicBezTo>
                        <a:cubicBezTo>
                          <a:pt x="5416220" y="7576090"/>
                          <a:pt x="5139192" y="7582195"/>
                          <a:pt x="4803000" y="7582531"/>
                        </a:cubicBezTo>
                        <a:cubicBezTo>
                          <a:pt x="4466808" y="7582867"/>
                          <a:pt x="4519392" y="7591262"/>
                          <a:pt x="4333742" y="7582531"/>
                        </a:cubicBezTo>
                        <a:cubicBezTo>
                          <a:pt x="4148092" y="7573800"/>
                          <a:pt x="4061463" y="7580940"/>
                          <a:pt x="3974897" y="7582531"/>
                        </a:cubicBezTo>
                        <a:cubicBezTo>
                          <a:pt x="3888332" y="7584122"/>
                          <a:pt x="3672043" y="7563612"/>
                          <a:pt x="3505638" y="7582531"/>
                        </a:cubicBezTo>
                        <a:cubicBezTo>
                          <a:pt x="3339233" y="7601450"/>
                          <a:pt x="3089286" y="7610967"/>
                          <a:pt x="2925966" y="7582531"/>
                        </a:cubicBezTo>
                        <a:cubicBezTo>
                          <a:pt x="2762646" y="7554095"/>
                          <a:pt x="2400923" y="7564374"/>
                          <a:pt x="2235879" y="7582531"/>
                        </a:cubicBezTo>
                        <a:cubicBezTo>
                          <a:pt x="2070835" y="7600688"/>
                          <a:pt x="1915222" y="7561752"/>
                          <a:pt x="1766621" y="7582531"/>
                        </a:cubicBezTo>
                        <a:cubicBezTo>
                          <a:pt x="1618020" y="7603310"/>
                          <a:pt x="1220858" y="7571205"/>
                          <a:pt x="855707" y="7582531"/>
                        </a:cubicBezTo>
                        <a:cubicBezTo>
                          <a:pt x="490556" y="7593857"/>
                          <a:pt x="336241" y="7597368"/>
                          <a:pt x="0" y="7582531"/>
                        </a:cubicBezTo>
                        <a:cubicBezTo>
                          <a:pt x="28835" y="7329122"/>
                          <a:pt x="9254" y="7014936"/>
                          <a:pt x="0" y="6741559"/>
                        </a:cubicBezTo>
                        <a:cubicBezTo>
                          <a:pt x="-9254" y="6468182"/>
                          <a:pt x="-6016" y="6382814"/>
                          <a:pt x="0" y="6052238"/>
                        </a:cubicBezTo>
                        <a:cubicBezTo>
                          <a:pt x="6016" y="5721662"/>
                          <a:pt x="33159" y="5544443"/>
                          <a:pt x="0" y="5362917"/>
                        </a:cubicBezTo>
                        <a:cubicBezTo>
                          <a:pt x="-33159" y="5181391"/>
                          <a:pt x="-4590" y="4994961"/>
                          <a:pt x="0" y="4749422"/>
                        </a:cubicBezTo>
                        <a:cubicBezTo>
                          <a:pt x="4590" y="4503884"/>
                          <a:pt x="-21841" y="4177183"/>
                          <a:pt x="0" y="3984275"/>
                        </a:cubicBezTo>
                        <a:cubicBezTo>
                          <a:pt x="21841" y="3791367"/>
                          <a:pt x="30688" y="3486891"/>
                          <a:pt x="0" y="3294954"/>
                        </a:cubicBezTo>
                        <a:cubicBezTo>
                          <a:pt x="-30688" y="3103017"/>
                          <a:pt x="12993" y="2640301"/>
                          <a:pt x="0" y="2453983"/>
                        </a:cubicBezTo>
                        <a:cubicBezTo>
                          <a:pt x="-12993" y="2267665"/>
                          <a:pt x="38975" y="1945205"/>
                          <a:pt x="0" y="1613011"/>
                        </a:cubicBezTo>
                        <a:cubicBezTo>
                          <a:pt x="-38975" y="1280817"/>
                          <a:pt x="-10934" y="1124889"/>
                          <a:pt x="0" y="847865"/>
                        </a:cubicBezTo>
                        <a:cubicBezTo>
                          <a:pt x="10934" y="570841"/>
                          <a:pt x="161" y="23730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a:extLst>
              <a:ext uri="{FF2B5EF4-FFF2-40B4-BE49-F238E27FC236}">
                <a16:creationId xmlns:a16="http://schemas.microsoft.com/office/drawing/2014/main" id="{A08CCC65-2F9E-B442-AE73-1FF4B837D3E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843578" y="1117820"/>
            <a:ext cx="3750590" cy="7131162"/>
          </a:xfrm>
          <a:prstGeom prst="rect">
            <a:avLst/>
          </a:prstGeom>
        </p:spPr>
      </p:pic>
    </p:spTree>
    <p:extLst>
      <p:ext uri="{BB962C8B-B14F-4D97-AF65-F5344CB8AC3E}">
        <p14:creationId xmlns:p14="http://schemas.microsoft.com/office/powerpoint/2010/main" val="93041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0"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6084" y="3322015"/>
            <a:ext cx="3417850" cy="25603"/>
          </a:xfrm>
          <a:custGeom>
            <a:avLst/>
            <a:gdLst>
              <a:gd name="connsiteX0" fmla="*/ 0 w 3417850"/>
              <a:gd name="connsiteY0" fmla="*/ 0 h 25603"/>
              <a:gd name="connsiteX1" fmla="*/ 649392 w 3417850"/>
              <a:gd name="connsiteY1" fmla="*/ 0 h 25603"/>
              <a:gd name="connsiteX2" fmla="*/ 1332962 w 3417850"/>
              <a:gd name="connsiteY2" fmla="*/ 0 h 25603"/>
              <a:gd name="connsiteX3" fmla="*/ 2050710 w 3417850"/>
              <a:gd name="connsiteY3" fmla="*/ 0 h 25603"/>
              <a:gd name="connsiteX4" fmla="*/ 2768459 w 3417850"/>
              <a:gd name="connsiteY4" fmla="*/ 0 h 25603"/>
              <a:gd name="connsiteX5" fmla="*/ 3417850 w 3417850"/>
              <a:gd name="connsiteY5" fmla="*/ 0 h 25603"/>
              <a:gd name="connsiteX6" fmla="*/ 3417850 w 3417850"/>
              <a:gd name="connsiteY6" fmla="*/ 25603 h 25603"/>
              <a:gd name="connsiteX7" fmla="*/ 2665923 w 3417850"/>
              <a:gd name="connsiteY7" fmla="*/ 25603 h 25603"/>
              <a:gd name="connsiteX8" fmla="*/ 1913996 w 3417850"/>
              <a:gd name="connsiteY8" fmla="*/ 25603 h 25603"/>
              <a:gd name="connsiteX9" fmla="*/ 1230426 w 3417850"/>
              <a:gd name="connsiteY9" fmla="*/ 25603 h 25603"/>
              <a:gd name="connsiteX10" fmla="*/ 0 w 3417850"/>
              <a:gd name="connsiteY10" fmla="*/ 25603 h 25603"/>
              <a:gd name="connsiteX11" fmla="*/ 0 w 3417850"/>
              <a:gd name="connsiteY11" fmla="*/ 0 h 25603"/>
              <a:gd name="connsiteX0" fmla="*/ 0 w 3417850"/>
              <a:gd name="connsiteY0" fmla="*/ 0 h 25603"/>
              <a:gd name="connsiteX1" fmla="*/ 649392 w 3417850"/>
              <a:gd name="connsiteY1" fmla="*/ 0 h 25603"/>
              <a:gd name="connsiteX2" fmla="*/ 1230426 w 3417850"/>
              <a:gd name="connsiteY2" fmla="*/ 0 h 25603"/>
              <a:gd name="connsiteX3" fmla="*/ 1982353 w 3417850"/>
              <a:gd name="connsiteY3" fmla="*/ 0 h 25603"/>
              <a:gd name="connsiteX4" fmla="*/ 2631745 w 3417850"/>
              <a:gd name="connsiteY4" fmla="*/ 0 h 25603"/>
              <a:gd name="connsiteX5" fmla="*/ 3417850 w 3417850"/>
              <a:gd name="connsiteY5" fmla="*/ 0 h 25603"/>
              <a:gd name="connsiteX6" fmla="*/ 3417850 w 3417850"/>
              <a:gd name="connsiteY6" fmla="*/ 25603 h 25603"/>
              <a:gd name="connsiteX7" fmla="*/ 2734280 w 3417850"/>
              <a:gd name="connsiteY7" fmla="*/ 25603 h 25603"/>
              <a:gd name="connsiteX8" fmla="*/ 1982353 w 3417850"/>
              <a:gd name="connsiteY8" fmla="*/ 25603 h 25603"/>
              <a:gd name="connsiteX9" fmla="*/ 1401318 w 3417850"/>
              <a:gd name="connsiteY9" fmla="*/ 25603 h 25603"/>
              <a:gd name="connsiteX10" fmla="*/ 717748 w 3417850"/>
              <a:gd name="connsiteY10" fmla="*/ 25603 h 25603"/>
              <a:gd name="connsiteX11" fmla="*/ 0 w 3417850"/>
              <a:gd name="connsiteY11" fmla="*/ 25603 h 25603"/>
              <a:gd name="connsiteX12" fmla="*/ 0 w 3417850"/>
              <a:gd name="connsiteY12" fmla="*/ 0 h 2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7850" h="25603" fill="none" extrusionOk="0">
                <a:moveTo>
                  <a:pt x="0" y="0"/>
                </a:moveTo>
                <a:cubicBezTo>
                  <a:pt x="230466" y="-17668"/>
                  <a:pt x="330130" y="-17747"/>
                  <a:pt x="649392" y="0"/>
                </a:cubicBezTo>
                <a:cubicBezTo>
                  <a:pt x="950083" y="14136"/>
                  <a:pt x="1099470" y="-46501"/>
                  <a:pt x="1332962" y="0"/>
                </a:cubicBezTo>
                <a:cubicBezTo>
                  <a:pt x="1522566" y="24847"/>
                  <a:pt x="1720497" y="-14444"/>
                  <a:pt x="2050710" y="0"/>
                </a:cubicBezTo>
                <a:cubicBezTo>
                  <a:pt x="2376247" y="169"/>
                  <a:pt x="2422014" y="7527"/>
                  <a:pt x="2768459" y="0"/>
                </a:cubicBezTo>
                <a:cubicBezTo>
                  <a:pt x="3099400" y="17177"/>
                  <a:pt x="3266904" y="24257"/>
                  <a:pt x="3417850" y="0"/>
                </a:cubicBezTo>
                <a:cubicBezTo>
                  <a:pt x="3417015" y="12249"/>
                  <a:pt x="3419306" y="15070"/>
                  <a:pt x="3417850" y="25603"/>
                </a:cubicBezTo>
                <a:cubicBezTo>
                  <a:pt x="3095222" y="52831"/>
                  <a:pt x="2821347" y="63580"/>
                  <a:pt x="2665923" y="25603"/>
                </a:cubicBezTo>
                <a:cubicBezTo>
                  <a:pt x="2522051" y="30481"/>
                  <a:pt x="2194815" y="19986"/>
                  <a:pt x="1913996" y="25603"/>
                </a:cubicBezTo>
                <a:cubicBezTo>
                  <a:pt x="1582416" y="53943"/>
                  <a:pt x="1514280" y="41989"/>
                  <a:pt x="1230426" y="25603"/>
                </a:cubicBezTo>
                <a:cubicBezTo>
                  <a:pt x="955668" y="22971"/>
                  <a:pt x="244999" y="60466"/>
                  <a:pt x="0" y="25603"/>
                </a:cubicBezTo>
                <a:cubicBezTo>
                  <a:pt x="-2019" y="20005"/>
                  <a:pt x="-783" y="9780"/>
                  <a:pt x="0" y="0"/>
                </a:cubicBezTo>
                <a:close/>
              </a:path>
              <a:path w="3417850" h="25603" stroke="0" extrusionOk="0">
                <a:moveTo>
                  <a:pt x="0" y="0"/>
                </a:moveTo>
                <a:cubicBezTo>
                  <a:pt x="283350" y="-16434"/>
                  <a:pt x="506282" y="-40628"/>
                  <a:pt x="649392" y="0"/>
                </a:cubicBezTo>
                <a:cubicBezTo>
                  <a:pt x="799569" y="22256"/>
                  <a:pt x="1082972" y="-1554"/>
                  <a:pt x="1230426" y="0"/>
                </a:cubicBezTo>
                <a:cubicBezTo>
                  <a:pt x="1344001" y="54355"/>
                  <a:pt x="1761027" y="-48268"/>
                  <a:pt x="1982353" y="0"/>
                </a:cubicBezTo>
                <a:cubicBezTo>
                  <a:pt x="2221246" y="9451"/>
                  <a:pt x="2387400" y="-19791"/>
                  <a:pt x="2631745" y="0"/>
                </a:cubicBezTo>
                <a:cubicBezTo>
                  <a:pt x="2880591" y="-11575"/>
                  <a:pt x="3273420" y="-43495"/>
                  <a:pt x="3417850" y="0"/>
                </a:cubicBezTo>
                <a:cubicBezTo>
                  <a:pt x="3417318" y="8422"/>
                  <a:pt x="3419614" y="17618"/>
                  <a:pt x="3417850" y="25603"/>
                </a:cubicBezTo>
                <a:cubicBezTo>
                  <a:pt x="3128352" y="35313"/>
                  <a:pt x="2906489" y="73549"/>
                  <a:pt x="2734280" y="25603"/>
                </a:cubicBezTo>
                <a:cubicBezTo>
                  <a:pt x="2599566" y="26192"/>
                  <a:pt x="2171658" y="14335"/>
                  <a:pt x="1982353" y="25603"/>
                </a:cubicBezTo>
                <a:cubicBezTo>
                  <a:pt x="1791440" y="15574"/>
                  <a:pt x="1661919" y="27540"/>
                  <a:pt x="1401318" y="25603"/>
                </a:cubicBezTo>
                <a:cubicBezTo>
                  <a:pt x="1169562" y="52945"/>
                  <a:pt x="1012692" y="61404"/>
                  <a:pt x="717748" y="25603"/>
                </a:cubicBezTo>
                <a:cubicBezTo>
                  <a:pt x="456036" y="30588"/>
                  <a:pt x="172056" y="-9657"/>
                  <a:pt x="0" y="25603"/>
                </a:cubicBezTo>
                <a:cubicBezTo>
                  <a:pt x="-2335" y="17437"/>
                  <a:pt x="-333" y="6649"/>
                  <a:pt x="0" y="0"/>
                </a:cubicBezTo>
                <a:close/>
              </a:path>
              <a:path w="3417850" h="25603" fill="none" stroke="0" extrusionOk="0">
                <a:moveTo>
                  <a:pt x="0" y="0"/>
                </a:moveTo>
                <a:cubicBezTo>
                  <a:pt x="211819" y="-8921"/>
                  <a:pt x="305270" y="-2066"/>
                  <a:pt x="649392" y="0"/>
                </a:cubicBezTo>
                <a:cubicBezTo>
                  <a:pt x="999869" y="17109"/>
                  <a:pt x="1118012" y="-25473"/>
                  <a:pt x="1332962" y="0"/>
                </a:cubicBezTo>
                <a:cubicBezTo>
                  <a:pt x="1511826" y="49936"/>
                  <a:pt x="1719580" y="28311"/>
                  <a:pt x="2050710" y="0"/>
                </a:cubicBezTo>
                <a:cubicBezTo>
                  <a:pt x="2368211" y="60"/>
                  <a:pt x="2425673" y="6613"/>
                  <a:pt x="2768459" y="0"/>
                </a:cubicBezTo>
                <a:cubicBezTo>
                  <a:pt x="3126673" y="-4369"/>
                  <a:pt x="3244978" y="-966"/>
                  <a:pt x="3417850" y="0"/>
                </a:cubicBezTo>
                <a:cubicBezTo>
                  <a:pt x="3416240" y="11569"/>
                  <a:pt x="3418491" y="15719"/>
                  <a:pt x="3417850" y="25603"/>
                </a:cubicBezTo>
                <a:cubicBezTo>
                  <a:pt x="3100852" y="12852"/>
                  <a:pt x="2816219" y="83839"/>
                  <a:pt x="2665923" y="25603"/>
                </a:cubicBezTo>
                <a:cubicBezTo>
                  <a:pt x="2535386" y="7584"/>
                  <a:pt x="2263555" y="-3057"/>
                  <a:pt x="1913996" y="25603"/>
                </a:cubicBezTo>
                <a:cubicBezTo>
                  <a:pt x="1571189" y="56709"/>
                  <a:pt x="1523896" y="44249"/>
                  <a:pt x="1230426" y="25603"/>
                </a:cubicBezTo>
                <a:cubicBezTo>
                  <a:pt x="944659" y="16913"/>
                  <a:pt x="258785" y="46545"/>
                  <a:pt x="0" y="25603"/>
                </a:cubicBezTo>
                <a:cubicBezTo>
                  <a:pt x="-674" y="19178"/>
                  <a:pt x="-15" y="1074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3417850"/>
                      <a:gd name="connsiteY0" fmla="*/ 0 h 25603"/>
                      <a:gd name="connsiteX1" fmla="*/ 649392 w 3417850"/>
                      <a:gd name="connsiteY1" fmla="*/ 0 h 25603"/>
                      <a:gd name="connsiteX2" fmla="*/ 1332962 w 3417850"/>
                      <a:gd name="connsiteY2" fmla="*/ 0 h 25603"/>
                      <a:gd name="connsiteX3" fmla="*/ 2050710 w 3417850"/>
                      <a:gd name="connsiteY3" fmla="*/ 0 h 25603"/>
                      <a:gd name="connsiteX4" fmla="*/ 2768459 w 3417850"/>
                      <a:gd name="connsiteY4" fmla="*/ 0 h 25603"/>
                      <a:gd name="connsiteX5" fmla="*/ 3417850 w 3417850"/>
                      <a:gd name="connsiteY5" fmla="*/ 0 h 25603"/>
                      <a:gd name="connsiteX6" fmla="*/ 3417850 w 3417850"/>
                      <a:gd name="connsiteY6" fmla="*/ 25603 h 25603"/>
                      <a:gd name="connsiteX7" fmla="*/ 2665923 w 3417850"/>
                      <a:gd name="connsiteY7" fmla="*/ 25603 h 25603"/>
                      <a:gd name="connsiteX8" fmla="*/ 1913996 w 3417850"/>
                      <a:gd name="connsiteY8" fmla="*/ 25603 h 25603"/>
                      <a:gd name="connsiteX9" fmla="*/ 1230426 w 3417850"/>
                      <a:gd name="connsiteY9" fmla="*/ 25603 h 25603"/>
                      <a:gd name="connsiteX10" fmla="*/ 0 w 3417850"/>
                      <a:gd name="connsiteY10" fmla="*/ 25603 h 25603"/>
                      <a:gd name="connsiteX11" fmla="*/ 0 w 3417850"/>
                      <a:gd name="connsiteY11" fmla="*/ 0 h 2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7850" h="25603" fill="none" extrusionOk="0">
                        <a:moveTo>
                          <a:pt x="0" y="0"/>
                        </a:moveTo>
                        <a:cubicBezTo>
                          <a:pt x="216898" y="-5788"/>
                          <a:pt x="328663" y="-10846"/>
                          <a:pt x="649392" y="0"/>
                        </a:cubicBezTo>
                        <a:cubicBezTo>
                          <a:pt x="970121" y="10846"/>
                          <a:pt x="1129420" y="-25836"/>
                          <a:pt x="1332962" y="0"/>
                        </a:cubicBezTo>
                        <a:cubicBezTo>
                          <a:pt x="1536504" y="25836"/>
                          <a:pt x="1725478" y="-4290"/>
                          <a:pt x="2050710" y="0"/>
                        </a:cubicBezTo>
                        <a:cubicBezTo>
                          <a:pt x="2375942" y="4290"/>
                          <a:pt x="2424521" y="6063"/>
                          <a:pt x="2768459" y="0"/>
                        </a:cubicBezTo>
                        <a:cubicBezTo>
                          <a:pt x="3112397" y="-6063"/>
                          <a:pt x="3241790" y="5596"/>
                          <a:pt x="3417850" y="0"/>
                        </a:cubicBezTo>
                        <a:cubicBezTo>
                          <a:pt x="3417038" y="11691"/>
                          <a:pt x="3418967" y="15271"/>
                          <a:pt x="3417850" y="25603"/>
                        </a:cubicBezTo>
                        <a:cubicBezTo>
                          <a:pt x="3103642" y="39463"/>
                          <a:pt x="2831174" y="63056"/>
                          <a:pt x="2665923" y="25603"/>
                        </a:cubicBezTo>
                        <a:cubicBezTo>
                          <a:pt x="2500672" y="-11850"/>
                          <a:pt x="2246355" y="-7193"/>
                          <a:pt x="1913996" y="25603"/>
                        </a:cubicBezTo>
                        <a:cubicBezTo>
                          <a:pt x="1581637" y="58399"/>
                          <a:pt x="1521642" y="42406"/>
                          <a:pt x="1230426" y="25603"/>
                        </a:cubicBezTo>
                        <a:cubicBezTo>
                          <a:pt x="939210" y="8801"/>
                          <a:pt x="256714" y="25091"/>
                          <a:pt x="0" y="25603"/>
                        </a:cubicBezTo>
                        <a:cubicBezTo>
                          <a:pt x="-1202" y="18365"/>
                          <a:pt x="-504" y="10150"/>
                          <a:pt x="0" y="0"/>
                        </a:cubicBezTo>
                        <a:close/>
                      </a:path>
                      <a:path w="3417850" h="25603" stroke="0" extrusionOk="0">
                        <a:moveTo>
                          <a:pt x="0" y="0"/>
                        </a:moveTo>
                        <a:cubicBezTo>
                          <a:pt x="260209" y="-23684"/>
                          <a:pt x="507416" y="-17089"/>
                          <a:pt x="649392" y="0"/>
                        </a:cubicBezTo>
                        <a:cubicBezTo>
                          <a:pt x="791368" y="17089"/>
                          <a:pt x="1101198" y="-5554"/>
                          <a:pt x="1230426" y="0"/>
                        </a:cubicBezTo>
                        <a:cubicBezTo>
                          <a:pt x="1359654" y="5554"/>
                          <a:pt x="1767596" y="-27580"/>
                          <a:pt x="1982353" y="0"/>
                        </a:cubicBezTo>
                        <a:cubicBezTo>
                          <a:pt x="2197110" y="27580"/>
                          <a:pt x="2371787" y="7315"/>
                          <a:pt x="2631745" y="0"/>
                        </a:cubicBezTo>
                        <a:cubicBezTo>
                          <a:pt x="2891703" y="-7315"/>
                          <a:pt x="3247593" y="-18099"/>
                          <a:pt x="3417850" y="0"/>
                        </a:cubicBezTo>
                        <a:cubicBezTo>
                          <a:pt x="3418492" y="7764"/>
                          <a:pt x="3418987" y="15920"/>
                          <a:pt x="3417850" y="25603"/>
                        </a:cubicBezTo>
                        <a:cubicBezTo>
                          <a:pt x="3110473" y="38861"/>
                          <a:pt x="2915866" y="38459"/>
                          <a:pt x="2734280" y="25603"/>
                        </a:cubicBezTo>
                        <a:cubicBezTo>
                          <a:pt x="2552694" y="12748"/>
                          <a:pt x="2178239" y="35790"/>
                          <a:pt x="1982353" y="25603"/>
                        </a:cubicBezTo>
                        <a:cubicBezTo>
                          <a:pt x="1786467" y="15416"/>
                          <a:pt x="1640826" y="5684"/>
                          <a:pt x="1401318" y="25603"/>
                        </a:cubicBezTo>
                        <a:cubicBezTo>
                          <a:pt x="1161810" y="45522"/>
                          <a:pt x="1007256" y="48117"/>
                          <a:pt x="717748" y="25603"/>
                        </a:cubicBezTo>
                        <a:cubicBezTo>
                          <a:pt x="428240" y="3090"/>
                          <a:pt x="184492" y="6974"/>
                          <a:pt x="0" y="25603"/>
                        </a:cubicBezTo>
                        <a:cubicBezTo>
                          <a:pt x="-1262" y="16372"/>
                          <a:pt x="-840" y="653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B36B657-F2F5-CA4E-B5C4-DEA570FDB441}"/>
              </a:ext>
            </a:extLst>
          </p:cNvPr>
          <p:cNvSpPr>
            <a:spLocks noGrp="1"/>
          </p:cNvSpPr>
          <p:nvPr>
            <p:ph idx="1"/>
          </p:nvPr>
        </p:nvSpPr>
        <p:spPr>
          <a:xfrm>
            <a:off x="2713765" y="3417685"/>
            <a:ext cx="8148513" cy="4971105"/>
          </a:xfrm>
        </p:spPr>
        <p:txBody>
          <a:bodyPr anchor="t">
            <a:normAutofit fontScale="92500" lnSpcReduction="20000"/>
          </a:bodyPr>
          <a:lstStyle/>
          <a:p>
            <a:r>
              <a:rPr lang="fr-CH" i="1" dirty="0"/>
              <a:t>Je veux bien, répondit le Petit Prince, mais je n'ai pas beaucoup de temps. J'ai des amis à découvrir et beaucoup de choses à connaître.</a:t>
            </a:r>
            <a:endParaRPr lang="fr-CH" dirty="0"/>
          </a:p>
          <a:p>
            <a:r>
              <a:rPr lang="fr-CH" i="1" dirty="0"/>
              <a:t>On ne connaît bien que les choses que l'on apprivoise dit le renard. Les hommes n'ont plus le temps de rien connaître. Ils achètent des choses toutes faites chez les marchands. Mais comme il n'existe pas de marchands d'amis, les hommes n'ont plus d'amis. Si tu veux un ami, apprivoise-moi.</a:t>
            </a:r>
            <a:r>
              <a:rPr lang="fr-CH" dirty="0"/>
              <a:t> </a:t>
            </a:r>
          </a:p>
        </p:txBody>
      </p:sp>
      <p:pic>
        <p:nvPicPr>
          <p:cNvPr id="7" name="Image 6">
            <a:extLst>
              <a:ext uri="{FF2B5EF4-FFF2-40B4-BE49-F238E27FC236}">
                <a16:creationId xmlns:a16="http://schemas.microsoft.com/office/drawing/2014/main" id="{7B830F0E-9FCC-F545-949D-161408172304}"/>
              </a:ext>
            </a:extLst>
          </p:cNvPr>
          <p:cNvPicPr/>
          <p:nvPr/>
        </p:nvPicPr>
        <p:blipFill>
          <a:blip r:embed="rId2"/>
          <a:stretch>
            <a:fillRect/>
          </a:stretch>
        </p:blipFill>
        <p:spPr>
          <a:xfrm>
            <a:off x="4730292" y="802822"/>
            <a:ext cx="1933980" cy="2505513"/>
          </a:xfrm>
          <a:prstGeom prst="rect">
            <a:avLst/>
          </a:prstGeom>
        </p:spPr>
      </p:pic>
    </p:spTree>
    <p:extLst>
      <p:ext uri="{BB962C8B-B14F-4D97-AF65-F5344CB8AC3E}">
        <p14:creationId xmlns:p14="http://schemas.microsoft.com/office/powerpoint/2010/main" val="498377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798399"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80110" y="1009334"/>
            <a:ext cx="11041380" cy="7582531"/>
          </a:xfrm>
          <a:custGeom>
            <a:avLst/>
            <a:gdLst>
              <a:gd name="connsiteX0" fmla="*/ 0 w 11041380"/>
              <a:gd name="connsiteY0" fmla="*/ 0 h 7582531"/>
              <a:gd name="connsiteX1" fmla="*/ 579672 w 11041380"/>
              <a:gd name="connsiteY1" fmla="*/ 0 h 7582531"/>
              <a:gd name="connsiteX2" fmla="*/ 938517 w 11041380"/>
              <a:gd name="connsiteY2" fmla="*/ 0 h 7582531"/>
              <a:gd name="connsiteX3" fmla="*/ 1849431 w 11041380"/>
              <a:gd name="connsiteY3" fmla="*/ 0 h 7582531"/>
              <a:gd name="connsiteX4" fmla="*/ 2429104 w 11041380"/>
              <a:gd name="connsiteY4" fmla="*/ 0 h 7582531"/>
              <a:gd name="connsiteX5" fmla="*/ 3008776 w 11041380"/>
              <a:gd name="connsiteY5" fmla="*/ 0 h 7582531"/>
              <a:gd name="connsiteX6" fmla="*/ 3919690 w 11041380"/>
              <a:gd name="connsiteY6" fmla="*/ 0 h 7582531"/>
              <a:gd name="connsiteX7" fmla="*/ 4388949 w 11041380"/>
              <a:gd name="connsiteY7" fmla="*/ 0 h 7582531"/>
              <a:gd name="connsiteX8" fmla="*/ 5299862 w 11041380"/>
              <a:gd name="connsiteY8" fmla="*/ 0 h 7582531"/>
              <a:gd name="connsiteX9" fmla="*/ 6210776 w 11041380"/>
              <a:gd name="connsiteY9" fmla="*/ 0 h 7582531"/>
              <a:gd name="connsiteX10" fmla="*/ 6900863 w 11041380"/>
              <a:gd name="connsiteY10" fmla="*/ 0 h 7582531"/>
              <a:gd name="connsiteX11" fmla="*/ 7811776 w 11041380"/>
              <a:gd name="connsiteY11" fmla="*/ 0 h 7582531"/>
              <a:gd name="connsiteX12" fmla="*/ 8391449 w 11041380"/>
              <a:gd name="connsiteY12" fmla="*/ 0 h 7582531"/>
              <a:gd name="connsiteX13" fmla="*/ 8971121 w 11041380"/>
              <a:gd name="connsiteY13" fmla="*/ 0 h 7582531"/>
              <a:gd name="connsiteX14" fmla="*/ 9771621 w 11041380"/>
              <a:gd name="connsiteY14" fmla="*/ 0 h 7582531"/>
              <a:gd name="connsiteX15" fmla="*/ 10351294 w 11041380"/>
              <a:gd name="connsiteY15" fmla="*/ 0 h 7582531"/>
              <a:gd name="connsiteX16" fmla="*/ 11041380 w 11041380"/>
              <a:gd name="connsiteY16" fmla="*/ 0 h 7582531"/>
              <a:gd name="connsiteX17" fmla="*/ 11041380 w 11041380"/>
              <a:gd name="connsiteY17" fmla="*/ 840972 h 7582531"/>
              <a:gd name="connsiteX18" fmla="*/ 11041380 w 11041380"/>
              <a:gd name="connsiteY18" fmla="*/ 1606118 h 7582531"/>
              <a:gd name="connsiteX19" fmla="*/ 11041380 w 11041380"/>
              <a:gd name="connsiteY19" fmla="*/ 2371264 h 7582531"/>
              <a:gd name="connsiteX20" fmla="*/ 11041380 w 11041380"/>
              <a:gd name="connsiteY20" fmla="*/ 2833109 h 7582531"/>
              <a:gd name="connsiteX21" fmla="*/ 11041380 w 11041380"/>
              <a:gd name="connsiteY21" fmla="*/ 3370780 h 7582531"/>
              <a:gd name="connsiteX22" fmla="*/ 11041380 w 11041380"/>
              <a:gd name="connsiteY22" fmla="*/ 4135926 h 7582531"/>
              <a:gd name="connsiteX23" fmla="*/ 11041380 w 11041380"/>
              <a:gd name="connsiteY23" fmla="*/ 4749422 h 7582531"/>
              <a:gd name="connsiteX24" fmla="*/ 11041380 w 11041380"/>
              <a:gd name="connsiteY24" fmla="*/ 5287092 h 7582531"/>
              <a:gd name="connsiteX25" fmla="*/ 11041380 w 11041380"/>
              <a:gd name="connsiteY25" fmla="*/ 6052238 h 7582531"/>
              <a:gd name="connsiteX26" fmla="*/ 11041380 w 11041380"/>
              <a:gd name="connsiteY26" fmla="*/ 6741559 h 7582531"/>
              <a:gd name="connsiteX27" fmla="*/ 11041380 w 11041380"/>
              <a:gd name="connsiteY27" fmla="*/ 7582531 h 7582531"/>
              <a:gd name="connsiteX28" fmla="*/ 10130466 w 11041380"/>
              <a:gd name="connsiteY28" fmla="*/ 7582531 h 7582531"/>
              <a:gd name="connsiteX29" fmla="*/ 9329966 w 11041380"/>
              <a:gd name="connsiteY29" fmla="*/ 7582531 h 7582531"/>
              <a:gd name="connsiteX30" fmla="*/ 8860707 w 11041380"/>
              <a:gd name="connsiteY30" fmla="*/ 7582531 h 7582531"/>
              <a:gd name="connsiteX31" fmla="*/ 8060207 w 11041380"/>
              <a:gd name="connsiteY31" fmla="*/ 7582531 h 7582531"/>
              <a:gd name="connsiteX32" fmla="*/ 7701363 w 11041380"/>
              <a:gd name="connsiteY32" fmla="*/ 7582531 h 7582531"/>
              <a:gd name="connsiteX33" fmla="*/ 6900863 w 11041380"/>
              <a:gd name="connsiteY33" fmla="*/ 7582531 h 7582531"/>
              <a:gd name="connsiteX34" fmla="*/ 6431604 w 11041380"/>
              <a:gd name="connsiteY34" fmla="*/ 7582531 h 7582531"/>
              <a:gd name="connsiteX35" fmla="*/ 6072759 w 11041380"/>
              <a:gd name="connsiteY35" fmla="*/ 7582531 h 7582531"/>
              <a:gd name="connsiteX36" fmla="*/ 5603500 w 11041380"/>
              <a:gd name="connsiteY36" fmla="*/ 7582531 h 7582531"/>
              <a:gd name="connsiteX37" fmla="*/ 4803000 w 11041380"/>
              <a:gd name="connsiteY37" fmla="*/ 7582531 h 7582531"/>
              <a:gd name="connsiteX38" fmla="*/ 4333742 w 11041380"/>
              <a:gd name="connsiteY38" fmla="*/ 7582531 h 7582531"/>
              <a:gd name="connsiteX39" fmla="*/ 3974897 w 11041380"/>
              <a:gd name="connsiteY39" fmla="*/ 7582531 h 7582531"/>
              <a:gd name="connsiteX40" fmla="*/ 3505638 w 11041380"/>
              <a:gd name="connsiteY40" fmla="*/ 7582531 h 7582531"/>
              <a:gd name="connsiteX41" fmla="*/ 2925966 w 11041380"/>
              <a:gd name="connsiteY41" fmla="*/ 7582531 h 7582531"/>
              <a:gd name="connsiteX42" fmla="*/ 2235879 w 11041380"/>
              <a:gd name="connsiteY42" fmla="*/ 7582531 h 7582531"/>
              <a:gd name="connsiteX43" fmla="*/ 1766621 w 11041380"/>
              <a:gd name="connsiteY43" fmla="*/ 7582531 h 7582531"/>
              <a:gd name="connsiteX44" fmla="*/ 855707 w 11041380"/>
              <a:gd name="connsiteY44" fmla="*/ 7582531 h 7582531"/>
              <a:gd name="connsiteX45" fmla="*/ 0 w 11041380"/>
              <a:gd name="connsiteY45" fmla="*/ 7582531 h 7582531"/>
              <a:gd name="connsiteX46" fmla="*/ 0 w 11041380"/>
              <a:gd name="connsiteY46" fmla="*/ 6741559 h 7582531"/>
              <a:gd name="connsiteX47" fmla="*/ 0 w 11041380"/>
              <a:gd name="connsiteY47" fmla="*/ 6052238 h 7582531"/>
              <a:gd name="connsiteX48" fmla="*/ 0 w 11041380"/>
              <a:gd name="connsiteY48" fmla="*/ 5362917 h 7582531"/>
              <a:gd name="connsiteX49" fmla="*/ 0 w 11041380"/>
              <a:gd name="connsiteY49" fmla="*/ 4749422 h 7582531"/>
              <a:gd name="connsiteX50" fmla="*/ 0 w 11041380"/>
              <a:gd name="connsiteY50" fmla="*/ 3984275 h 7582531"/>
              <a:gd name="connsiteX51" fmla="*/ 0 w 11041380"/>
              <a:gd name="connsiteY51" fmla="*/ 3294954 h 7582531"/>
              <a:gd name="connsiteX52" fmla="*/ 0 w 11041380"/>
              <a:gd name="connsiteY52" fmla="*/ 2453983 h 7582531"/>
              <a:gd name="connsiteX53" fmla="*/ 0 w 11041380"/>
              <a:gd name="connsiteY53" fmla="*/ 1613011 h 7582531"/>
              <a:gd name="connsiteX54" fmla="*/ 0 w 11041380"/>
              <a:gd name="connsiteY54" fmla="*/ 847865 h 7582531"/>
              <a:gd name="connsiteX55" fmla="*/ 0 w 11041380"/>
              <a:gd name="connsiteY55" fmla="*/ 0 h 758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041380" h="7582531" extrusionOk="0">
                <a:moveTo>
                  <a:pt x="0" y="0"/>
                </a:moveTo>
                <a:cubicBezTo>
                  <a:pt x="283792" y="-21183"/>
                  <a:pt x="292532" y="7667"/>
                  <a:pt x="579672" y="0"/>
                </a:cubicBezTo>
                <a:cubicBezTo>
                  <a:pt x="865717" y="-4546"/>
                  <a:pt x="835634" y="12751"/>
                  <a:pt x="938517" y="0"/>
                </a:cubicBezTo>
                <a:cubicBezTo>
                  <a:pt x="976343" y="47560"/>
                  <a:pt x="1480404" y="110052"/>
                  <a:pt x="1849431" y="0"/>
                </a:cubicBezTo>
                <a:cubicBezTo>
                  <a:pt x="2198164" y="-32618"/>
                  <a:pt x="2260643" y="-1898"/>
                  <a:pt x="2429104" y="0"/>
                </a:cubicBezTo>
                <a:cubicBezTo>
                  <a:pt x="2638129" y="9158"/>
                  <a:pt x="2768673" y="-18899"/>
                  <a:pt x="3008776" y="0"/>
                </a:cubicBezTo>
                <a:cubicBezTo>
                  <a:pt x="3188128" y="4770"/>
                  <a:pt x="3560736" y="27919"/>
                  <a:pt x="3919690" y="0"/>
                </a:cubicBezTo>
                <a:cubicBezTo>
                  <a:pt x="4263954" y="-15695"/>
                  <a:pt x="4283913" y="25545"/>
                  <a:pt x="4388949" y="0"/>
                </a:cubicBezTo>
                <a:cubicBezTo>
                  <a:pt x="4501120" y="-16088"/>
                  <a:pt x="5107859" y="-18397"/>
                  <a:pt x="5299862" y="0"/>
                </a:cubicBezTo>
                <a:cubicBezTo>
                  <a:pt x="5508811" y="22859"/>
                  <a:pt x="6037454" y="-3123"/>
                  <a:pt x="6210776" y="0"/>
                </a:cubicBezTo>
                <a:cubicBezTo>
                  <a:pt x="6408322" y="32390"/>
                  <a:pt x="6748830" y="17469"/>
                  <a:pt x="6900863" y="0"/>
                </a:cubicBezTo>
                <a:cubicBezTo>
                  <a:pt x="7062554" y="13362"/>
                  <a:pt x="7500807" y="-23954"/>
                  <a:pt x="7811776" y="0"/>
                </a:cubicBezTo>
                <a:cubicBezTo>
                  <a:pt x="8148486" y="31233"/>
                  <a:pt x="8198806" y="-36008"/>
                  <a:pt x="8391449" y="0"/>
                </a:cubicBezTo>
                <a:cubicBezTo>
                  <a:pt x="8580172" y="23186"/>
                  <a:pt x="8812915" y="-27418"/>
                  <a:pt x="8971121" y="0"/>
                </a:cubicBezTo>
                <a:cubicBezTo>
                  <a:pt x="9059743" y="6208"/>
                  <a:pt x="9444360" y="-3745"/>
                  <a:pt x="9771621" y="0"/>
                </a:cubicBezTo>
                <a:cubicBezTo>
                  <a:pt x="10091209" y="-16665"/>
                  <a:pt x="10076326" y="30662"/>
                  <a:pt x="10351294" y="0"/>
                </a:cubicBezTo>
                <a:cubicBezTo>
                  <a:pt x="10615896" y="-21484"/>
                  <a:pt x="10746400" y="27697"/>
                  <a:pt x="11041380" y="0"/>
                </a:cubicBezTo>
                <a:cubicBezTo>
                  <a:pt x="11068636" y="438040"/>
                  <a:pt x="11083328" y="572341"/>
                  <a:pt x="11041380" y="840972"/>
                </a:cubicBezTo>
                <a:cubicBezTo>
                  <a:pt x="11002111" y="1121759"/>
                  <a:pt x="10965404" y="1388330"/>
                  <a:pt x="11041380" y="1606118"/>
                </a:cubicBezTo>
                <a:cubicBezTo>
                  <a:pt x="11081189" y="1848466"/>
                  <a:pt x="11028467" y="1995856"/>
                  <a:pt x="11041380" y="2371264"/>
                </a:cubicBezTo>
                <a:cubicBezTo>
                  <a:pt x="11043169" y="2744683"/>
                  <a:pt x="11042569" y="2712419"/>
                  <a:pt x="11041380" y="2833109"/>
                </a:cubicBezTo>
                <a:cubicBezTo>
                  <a:pt x="11049304" y="2967846"/>
                  <a:pt x="11018289" y="3217450"/>
                  <a:pt x="11041380" y="3370780"/>
                </a:cubicBezTo>
                <a:cubicBezTo>
                  <a:pt x="11041275" y="3584984"/>
                  <a:pt x="11025388" y="3921336"/>
                  <a:pt x="11041380" y="4135926"/>
                </a:cubicBezTo>
                <a:cubicBezTo>
                  <a:pt x="11074752" y="4342353"/>
                  <a:pt x="11015574" y="4500587"/>
                  <a:pt x="11041380" y="4749422"/>
                </a:cubicBezTo>
                <a:cubicBezTo>
                  <a:pt x="11088530" y="4972720"/>
                  <a:pt x="11028166" y="5105971"/>
                  <a:pt x="11041380" y="5287092"/>
                </a:cubicBezTo>
                <a:cubicBezTo>
                  <a:pt x="11021777" y="5497694"/>
                  <a:pt x="11040549" y="5772660"/>
                  <a:pt x="11041380" y="6052238"/>
                </a:cubicBezTo>
                <a:cubicBezTo>
                  <a:pt x="11033592" y="6275784"/>
                  <a:pt x="11060389" y="6431971"/>
                  <a:pt x="11041380" y="6741559"/>
                </a:cubicBezTo>
                <a:cubicBezTo>
                  <a:pt x="11025471" y="7011681"/>
                  <a:pt x="11062054" y="7234595"/>
                  <a:pt x="11041380" y="7582531"/>
                </a:cubicBezTo>
                <a:cubicBezTo>
                  <a:pt x="10630405" y="7624416"/>
                  <a:pt x="10506320" y="7587527"/>
                  <a:pt x="10130466" y="7582531"/>
                </a:cubicBezTo>
                <a:cubicBezTo>
                  <a:pt x="9776854" y="7600932"/>
                  <a:pt x="9598460" y="7619384"/>
                  <a:pt x="9329966" y="7582531"/>
                </a:cubicBezTo>
                <a:cubicBezTo>
                  <a:pt x="9060737" y="7560864"/>
                  <a:pt x="9030895" y="7568686"/>
                  <a:pt x="8860707" y="7582531"/>
                </a:cubicBezTo>
                <a:cubicBezTo>
                  <a:pt x="8740379" y="7594367"/>
                  <a:pt x="8433917" y="7619543"/>
                  <a:pt x="8060207" y="7582531"/>
                </a:cubicBezTo>
                <a:cubicBezTo>
                  <a:pt x="7969346" y="7565521"/>
                  <a:pt x="7841555" y="7567501"/>
                  <a:pt x="7701363" y="7582531"/>
                </a:cubicBezTo>
                <a:cubicBezTo>
                  <a:pt x="7557649" y="7583534"/>
                  <a:pt x="7239068" y="7635257"/>
                  <a:pt x="6900863" y="7582531"/>
                </a:cubicBezTo>
                <a:cubicBezTo>
                  <a:pt x="6576168" y="7566795"/>
                  <a:pt x="6659937" y="7606480"/>
                  <a:pt x="6431604" y="7582531"/>
                </a:cubicBezTo>
                <a:cubicBezTo>
                  <a:pt x="6209525" y="7569200"/>
                  <a:pt x="6209658" y="7585448"/>
                  <a:pt x="6072759" y="7582531"/>
                </a:cubicBezTo>
                <a:cubicBezTo>
                  <a:pt x="5942325" y="7598922"/>
                  <a:pt x="5823733" y="7602846"/>
                  <a:pt x="5603500" y="7582531"/>
                </a:cubicBezTo>
                <a:cubicBezTo>
                  <a:pt x="5393199" y="7580341"/>
                  <a:pt x="5129984" y="7615919"/>
                  <a:pt x="4803000" y="7582531"/>
                </a:cubicBezTo>
                <a:cubicBezTo>
                  <a:pt x="4467773" y="7581241"/>
                  <a:pt x="4512603" y="7600746"/>
                  <a:pt x="4333742" y="7582531"/>
                </a:cubicBezTo>
                <a:cubicBezTo>
                  <a:pt x="4148445" y="7589883"/>
                  <a:pt x="4073560" y="7570085"/>
                  <a:pt x="3974897" y="7582531"/>
                </a:cubicBezTo>
                <a:cubicBezTo>
                  <a:pt x="3879105" y="7612929"/>
                  <a:pt x="3710809" y="7576911"/>
                  <a:pt x="3505638" y="7582531"/>
                </a:cubicBezTo>
                <a:cubicBezTo>
                  <a:pt x="3336115" y="7595262"/>
                  <a:pt x="3116678" y="7605751"/>
                  <a:pt x="2925966" y="7582531"/>
                </a:cubicBezTo>
                <a:cubicBezTo>
                  <a:pt x="2766487" y="7540605"/>
                  <a:pt x="2389171" y="7543484"/>
                  <a:pt x="2235879" y="7582531"/>
                </a:cubicBezTo>
                <a:cubicBezTo>
                  <a:pt x="2074105" y="7571641"/>
                  <a:pt x="1919805" y="7571531"/>
                  <a:pt x="1766621" y="7582531"/>
                </a:cubicBezTo>
                <a:cubicBezTo>
                  <a:pt x="1598802" y="7681909"/>
                  <a:pt x="1144791" y="7591213"/>
                  <a:pt x="855707" y="7582531"/>
                </a:cubicBezTo>
                <a:cubicBezTo>
                  <a:pt x="480480" y="7624292"/>
                  <a:pt x="338530" y="7601402"/>
                  <a:pt x="0" y="7582531"/>
                </a:cubicBezTo>
                <a:cubicBezTo>
                  <a:pt x="62369" y="7361068"/>
                  <a:pt x="19295" y="7006680"/>
                  <a:pt x="0" y="6741559"/>
                </a:cubicBezTo>
                <a:cubicBezTo>
                  <a:pt x="-8996" y="6460663"/>
                  <a:pt x="-9366" y="6376617"/>
                  <a:pt x="0" y="6052238"/>
                </a:cubicBezTo>
                <a:cubicBezTo>
                  <a:pt x="19492" y="5747867"/>
                  <a:pt x="42427" y="5541834"/>
                  <a:pt x="0" y="5362917"/>
                </a:cubicBezTo>
                <a:cubicBezTo>
                  <a:pt x="-26067" y="5153588"/>
                  <a:pt x="15042" y="4974632"/>
                  <a:pt x="0" y="4749422"/>
                </a:cubicBezTo>
                <a:cubicBezTo>
                  <a:pt x="-4965" y="4536085"/>
                  <a:pt x="16778" y="4149789"/>
                  <a:pt x="0" y="3984275"/>
                </a:cubicBezTo>
                <a:cubicBezTo>
                  <a:pt x="31656" y="3792879"/>
                  <a:pt x="34008" y="3491984"/>
                  <a:pt x="0" y="3294954"/>
                </a:cubicBezTo>
                <a:cubicBezTo>
                  <a:pt x="5003" y="3104705"/>
                  <a:pt x="27465" y="2643222"/>
                  <a:pt x="0" y="2453983"/>
                </a:cubicBezTo>
                <a:cubicBezTo>
                  <a:pt x="-29706" y="2265652"/>
                  <a:pt x="3719" y="1957079"/>
                  <a:pt x="0" y="1613011"/>
                </a:cubicBezTo>
                <a:cubicBezTo>
                  <a:pt x="-75812" y="1273030"/>
                  <a:pt x="24294" y="1131934"/>
                  <a:pt x="0" y="847865"/>
                </a:cubicBezTo>
                <a:cubicBezTo>
                  <a:pt x="-28633" y="575856"/>
                  <a:pt x="-20384" y="204264"/>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custGeom>
                    <a:avLst/>
                    <a:gdLst>
                      <a:gd name="connsiteX0" fmla="*/ 0 w 11041380"/>
                      <a:gd name="connsiteY0" fmla="*/ 0 h 7582531"/>
                      <a:gd name="connsiteX1" fmla="*/ 579672 w 11041380"/>
                      <a:gd name="connsiteY1" fmla="*/ 0 h 7582531"/>
                      <a:gd name="connsiteX2" fmla="*/ 938517 w 11041380"/>
                      <a:gd name="connsiteY2" fmla="*/ 0 h 7582531"/>
                      <a:gd name="connsiteX3" fmla="*/ 1849431 w 11041380"/>
                      <a:gd name="connsiteY3" fmla="*/ 0 h 7582531"/>
                      <a:gd name="connsiteX4" fmla="*/ 2429104 w 11041380"/>
                      <a:gd name="connsiteY4" fmla="*/ 0 h 7582531"/>
                      <a:gd name="connsiteX5" fmla="*/ 3008776 w 11041380"/>
                      <a:gd name="connsiteY5" fmla="*/ 0 h 7582531"/>
                      <a:gd name="connsiteX6" fmla="*/ 3919690 w 11041380"/>
                      <a:gd name="connsiteY6" fmla="*/ 0 h 7582531"/>
                      <a:gd name="connsiteX7" fmla="*/ 4388949 w 11041380"/>
                      <a:gd name="connsiteY7" fmla="*/ 0 h 7582531"/>
                      <a:gd name="connsiteX8" fmla="*/ 5299862 w 11041380"/>
                      <a:gd name="connsiteY8" fmla="*/ 0 h 7582531"/>
                      <a:gd name="connsiteX9" fmla="*/ 6210776 w 11041380"/>
                      <a:gd name="connsiteY9" fmla="*/ 0 h 7582531"/>
                      <a:gd name="connsiteX10" fmla="*/ 6900863 w 11041380"/>
                      <a:gd name="connsiteY10" fmla="*/ 0 h 7582531"/>
                      <a:gd name="connsiteX11" fmla="*/ 7811776 w 11041380"/>
                      <a:gd name="connsiteY11" fmla="*/ 0 h 7582531"/>
                      <a:gd name="connsiteX12" fmla="*/ 8391449 w 11041380"/>
                      <a:gd name="connsiteY12" fmla="*/ 0 h 7582531"/>
                      <a:gd name="connsiteX13" fmla="*/ 8971121 w 11041380"/>
                      <a:gd name="connsiteY13" fmla="*/ 0 h 7582531"/>
                      <a:gd name="connsiteX14" fmla="*/ 9771621 w 11041380"/>
                      <a:gd name="connsiteY14" fmla="*/ 0 h 7582531"/>
                      <a:gd name="connsiteX15" fmla="*/ 10351294 w 11041380"/>
                      <a:gd name="connsiteY15" fmla="*/ 0 h 7582531"/>
                      <a:gd name="connsiteX16" fmla="*/ 11041380 w 11041380"/>
                      <a:gd name="connsiteY16" fmla="*/ 0 h 7582531"/>
                      <a:gd name="connsiteX17" fmla="*/ 11041380 w 11041380"/>
                      <a:gd name="connsiteY17" fmla="*/ 840972 h 7582531"/>
                      <a:gd name="connsiteX18" fmla="*/ 11041380 w 11041380"/>
                      <a:gd name="connsiteY18" fmla="*/ 1606118 h 7582531"/>
                      <a:gd name="connsiteX19" fmla="*/ 11041380 w 11041380"/>
                      <a:gd name="connsiteY19" fmla="*/ 2371264 h 7582531"/>
                      <a:gd name="connsiteX20" fmla="*/ 11041380 w 11041380"/>
                      <a:gd name="connsiteY20" fmla="*/ 2833109 h 7582531"/>
                      <a:gd name="connsiteX21" fmla="*/ 11041380 w 11041380"/>
                      <a:gd name="connsiteY21" fmla="*/ 3370780 h 7582531"/>
                      <a:gd name="connsiteX22" fmla="*/ 11041380 w 11041380"/>
                      <a:gd name="connsiteY22" fmla="*/ 4135926 h 7582531"/>
                      <a:gd name="connsiteX23" fmla="*/ 11041380 w 11041380"/>
                      <a:gd name="connsiteY23" fmla="*/ 4749422 h 7582531"/>
                      <a:gd name="connsiteX24" fmla="*/ 11041380 w 11041380"/>
                      <a:gd name="connsiteY24" fmla="*/ 5287092 h 7582531"/>
                      <a:gd name="connsiteX25" fmla="*/ 11041380 w 11041380"/>
                      <a:gd name="connsiteY25" fmla="*/ 6052238 h 7582531"/>
                      <a:gd name="connsiteX26" fmla="*/ 11041380 w 11041380"/>
                      <a:gd name="connsiteY26" fmla="*/ 6741559 h 7582531"/>
                      <a:gd name="connsiteX27" fmla="*/ 11041380 w 11041380"/>
                      <a:gd name="connsiteY27" fmla="*/ 7582531 h 7582531"/>
                      <a:gd name="connsiteX28" fmla="*/ 10130466 w 11041380"/>
                      <a:gd name="connsiteY28" fmla="*/ 7582531 h 7582531"/>
                      <a:gd name="connsiteX29" fmla="*/ 9329966 w 11041380"/>
                      <a:gd name="connsiteY29" fmla="*/ 7582531 h 7582531"/>
                      <a:gd name="connsiteX30" fmla="*/ 8860707 w 11041380"/>
                      <a:gd name="connsiteY30" fmla="*/ 7582531 h 7582531"/>
                      <a:gd name="connsiteX31" fmla="*/ 8060207 w 11041380"/>
                      <a:gd name="connsiteY31" fmla="*/ 7582531 h 7582531"/>
                      <a:gd name="connsiteX32" fmla="*/ 7701363 w 11041380"/>
                      <a:gd name="connsiteY32" fmla="*/ 7582531 h 7582531"/>
                      <a:gd name="connsiteX33" fmla="*/ 6900863 w 11041380"/>
                      <a:gd name="connsiteY33" fmla="*/ 7582531 h 7582531"/>
                      <a:gd name="connsiteX34" fmla="*/ 6431604 w 11041380"/>
                      <a:gd name="connsiteY34" fmla="*/ 7582531 h 7582531"/>
                      <a:gd name="connsiteX35" fmla="*/ 6072759 w 11041380"/>
                      <a:gd name="connsiteY35" fmla="*/ 7582531 h 7582531"/>
                      <a:gd name="connsiteX36" fmla="*/ 5603500 w 11041380"/>
                      <a:gd name="connsiteY36" fmla="*/ 7582531 h 7582531"/>
                      <a:gd name="connsiteX37" fmla="*/ 4803000 w 11041380"/>
                      <a:gd name="connsiteY37" fmla="*/ 7582531 h 7582531"/>
                      <a:gd name="connsiteX38" fmla="*/ 4333742 w 11041380"/>
                      <a:gd name="connsiteY38" fmla="*/ 7582531 h 7582531"/>
                      <a:gd name="connsiteX39" fmla="*/ 3974897 w 11041380"/>
                      <a:gd name="connsiteY39" fmla="*/ 7582531 h 7582531"/>
                      <a:gd name="connsiteX40" fmla="*/ 3505638 w 11041380"/>
                      <a:gd name="connsiteY40" fmla="*/ 7582531 h 7582531"/>
                      <a:gd name="connsiteX41" fmla="*/ 2925966 w 11041380"/>
                      <a:gd name="connsiteY41" fmla="*/ 7582531 h 7582531"/>
                      <a:gd name="connsiteX42" fmla="*/ 2235879 w 11041380"/>
                      <a:gd name="connsiteY42" fmla="*/ 7582531 h 7582531"/>
                      <a:gd name="connsiteX43" fmla="*/ 1766621 w 11041380"/>
                      <a:gd name="connsiteY43" fmla="*/ 7582531 h 7582531"/>
                      <a:gd name="connsiteX44" fmla="*/ 855707 w 11041380"/>
                      <a:gd name="connsiteY44" fmla="*/ 7582531 h 7582531"/>
                      <a:gd name="connsiteX45" fmla="*/ 0 w 11041380"/>
                      <a:gd name="connsiteY45" fmla="*/ 7582531 h 7582531"/>
                      <a:gd name="connsiteX46" fmla="*/ 0 w 11041380"/>
                      <a:gd name="connsiteY46" fmla="*/ 6741559 h 7582531"/>
                      <a:gd name="connsiteX47" fmla="*/ 0 w 11041380"/>
                      <a:gd name="connsiteY47" fmla="*/ 6052238 h 7582531"/>
                      <a:gd name="connsiteX48" fmla="*/ 0 w 11041380"/>
                      <a:gd name="connsiteY48" fmla="*/ 5362917 h 7582531"/>
                      <a:gd name="connsiteX49" fmla="*/ 0 w 11041380"/>
                      <a:gd name="connsiteY49" fmla="*/ 4749422 h 7582531"/>
                      <a:gd name="connsiteX50" fmla="*/ 0 w 11041380"/>
                      <a:gd name="connsiteY50" fmla="*/ 3984275 h 7582531"/>
                      <a:gd name="connsiteX51" fmla="*/ 0 w 11041380"/>
                      <a:gd name="connsiteY51" fmla="*/ 3294954 h 7582531"/>
                      <a:gd name="connsiteX52" fmla="*/ 0 w 11041380"/>
                      <a:gd name="connsiteY52" fmla="*/ 2453983 h 7582531"/>
                      <a:gd name="connsiteX53" fmla="*/ 0 w 11041380"/>
                      <a:gd name="connsiteY53" fmla="*/ 1613011 h 7582531"/>
                      <a:gd name="connsiteX54" fmla="*/ 0 w 11041380"/>
                      <a:gd name="connsiteY54" fmla="*/ 847865 h 7582531"/>
                      <a:gd name="connsiteX55" fmla="*/ 0 w 11041380"/>
                      <a:gd name="connsiteY55" fmla="*/ 0 h 758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041380" h="7582531" extrusionOk="0">
                        <a:moveTo>
                          <a:pt x="0" y="0"/>
                        </a:moveTo>
                        <a:cubicBezTo>
                          <a:pt x="287327" y="-19003"/>
                          <a:pt x="298252" y="5520"/>
                          <a:pt x="579672" y="0"/>
                        </a:cubicBezTo>
                        <a:cubicBezTo>
                          <a:pt x="861092" y="-5520"/>
                          <a:pt x="839044" y="12643"/>
                          <a:pt x="938517" y="0"/>
                        </a:cubicBezTo>
                        <a:cubicBezTo>
                          <a:pt x="1037991" y="-12643"/>
                          <a:pt x="1494979" y="29489"/>
                          <a:pt x="1849431" y="0"/>
                        </a:cubicBezTo>
                        <a:cubicBezTo>
                          <a:pt x="2203883" y="-29489"/>
                          <a:pt x="2253829" y="-5154"/>
                          <a:pt x="2429104" y="0"/>
                        </a:cubicBezTo>
                        <a:cubicBezTo>
                          <a:pt x="2604379" y="5154"/>
                          <a:pt x="2766490" y="-14407"/>
                          <a:pt x="3008776" y="0"/>
                        </a:cubicBezTo>
                        <a:cubicBezTo>
                          <a:pt x="3251062" y="14407"/>
                          <a:pt x="3575273" y="14232"/>
                          <a:pt x="3919690" y="0"/>
                        </a:cubicBezTo>
                        <a:cubicBezTo>
                          <a:pt x="4264107" y="-14232"/>
                          <a:pt x="4286715" y="21651"/>
                          <a:pt x="4388949" y="0"/>
                        </a:cubicBezTo>
                        <a:cubicBezTo>
                          <a:pt x="4491183" y="-21651"/>
                          <a:pt x="5085987" y="-23656"/>
                          <a:pt x="5299862" y="0"/>
                        </a:cubicBezTo>
                        <a:cubicBezTo>
                          <a:pt x="5513737" y="23656"/>
                          <a:pt x="6027326" y="-11406"/>
                          <a:pt x="6210776" y="0"/>
                        </a:cubicBezTo>
                        <a:cubicBezTo>
                          <a:pt x="6394226" y="11406"/>
                          <a:pt x="6747020" y="-1273"/>
                          <a:pt x="6900863" y="0"/>
                        </a:cubicBezTo>
                        <a:cubicBezTo>
                          <a:pt x="7054706" y="1273"/>
                          <a:pt x="7486612" y="-41342"/>
                          <a:pt x="7811776" y="0"/>
                        </a:cubicBezTo>
                        <a:cubicBezTo>
                          <a:pt x="8136940" y="41342"/>
                          <a:pt x="8195840" y="-22055"/>
                          <a:pt x="8391449" y="0"/>
                        </a:cubicBezTo>
                        <a:cubicBezTo>
                          <a:pt x="8587058" y="22055"/>
                          <a:pt x="8839201" y="-9281"/>
                          <a:pt x="8971121" y="0"/>
                        </a:cubicBezTo>
                        <a:cubicBezTo>
                          <a:pt x="9103041" y="9281"/>
                          <a:pt x="9452339" y="12520"/>
                          <a:pt x="9771621" y="0"/>
                        </a:cubicBezTo>
                        <a:cubicBezTo>
                          <a:pt x="10090903" y="-12520"/>
                          <a:pt x="10084096" y="26125"/>
                          <a:pt x="10351294" y="0"/>
                        </a:cubicBezTo>
                        <a:cubicBezTo>
                          <a:pt x="10618492" y="-26125"/>
                          <a:pt x="10733298" y="17961"/>
                          <a:pt x="11041380" y="0"/>
                        </a:cubicBezTo>
                        <a:cubicBezTo>
                          <a:pt x="11069512" y="417224"/>
                          <a:pt x="11066826" y="582130"/>
                          <a:pt x="11041380" y="840972"/>
                        </a:cubicBezTo>
                        <a:cubicBezTo>
                          <a:pt x="11015934" y="1099814"/>
                          <a:pt x="11012701" y="1385808"/>
                          <a:pt x="11041380" y="1606118"/>
                        </a:cubicBezTo>
                        <a:cubicBezTo>
                          <a:pt x="11070059" y="1826428"/>
                          <a:pt x="11041104" y="1989192"/>
                          <a:pt x="11041380" y="2371264"/>
                        </a:cubicBezTo>
                        <a:cubicBezTo>
                          <a:pt x="11041656" y="2753336"/>
                          <a:pt x="11050277" y="2712855"/>
                          <a:pt x="11041380" y="2833109"/>
                        </a:cubicBezTo>
                        <a:cubicBezTo>
                          <a:pt x="11032483" y="2953364"/>
                          <a:pt x="11032426" y="3174762"/>
                          <a:pt x="11041380" y="3370780"/>
                        </a:cubicBezTo>
                        <a:cubicBezTo>
                          <a:pt x="11050334" y="3566798"/>
                          <a:pt x="11038814" y="3939151"/>
                          <a:pt x="11041380" y="4135926"/>
                        </a:cubicBezTo>
                        <a:cubicBezTo>
                          <a:pt x="11043946" y="4332701"/>
                          <a:pt x="11017511" y="4540791"/>
                          <a:pt x="11041380" y="4749422"/>
                        </a:cubicBezTo>
                        <a:cubicBezTo>
                          <a:pt x="11065249" y="4958053"/>
                          <a:pt x="11053297" y="5100456"/>
                          <a:pt x="11041380" y="5287092"/>
                        </a:cubicBezTo>
                        <a:cubicBezTo>
                          <a:pt x="11029464" y="5473728"/>
                          <a:pt x="11056575" y="5823128"/>
                          <a:pt x="11041380" y="6052238"/>
                        </a:cubicBezTo>
                        <a:cubicBezTo>
                          <a:pt x="11026185" y="6281348"/>
                          <a:pt x="11041208" y="6465272"/>
                          <a:pt x="11041380" y="6741559"/>
                        </a:cubicBezTo>
                        <a:cubicBezTo>
                          <a:pt x="11041552" y="7017846"/>
                          <a:pt x="11046690" y="7249703"/>
                          <a:pt x="11041380" y="7582531"/>
                        </a:cubicBezTo>
                        <a:cubicBezTo>
                          <a:pt x="10649914" y="7613477"/>
                          <a:pt x="10496756" y="7561614"/>
                          <a:pt x="10130466" y="7582531"/>
                        </a:cubicBezTo>
                        <a:cubicBezTo>
                          <a:pt x="9764176" y="7603448"/>
                          <a:pt x="9602282" y="7605083"/>
                          <a:pt x="9329966" y="7582531"/>
                        </a:cubicBezTo>
                        <a:cubicBezTo>
                          <a:pt x="9057650" y="7559979"/>
                          <a:pt x="9032008" y="7572315"/>
                          <a:pt x="8860707" y="7582531"/>
                        </a:cubicBezTo>
                        <a:cubicBezTo>
                          <a:pt x="8689406" y="7592747"/>
                          <a:pt x="8399364" y="7583740"/>
                          <a:pt x="8060207" y="7582531"/>
                        </a:cubicBezTo>
                        <a:cubicBezTo>
                          <a:pt x="7721050" y="7581322"/>
                          <a:pt x="7822724" y="7584208"/>
                          <a:pt x="7701363" y="7582531"/>
                        </a:cubicBezTo>
                        <a:cubicBezTo>
                          <a:pt x="7580002" y="7580854"/>
                          <a:pt x="7222026" y="7617357"/>
                          <a:pt x="6900863" y="7582531"/>
                        </a:cubicBezTo>
                        <a:cubicBezTo>
                          <a:pt x="6579700" y="7547705"/>
                          <a:pt x="6656275" y="7597068"/>
                          <a:pt x="6431604" y="7582531"/>
                        </a:cubicBezTo>
                        <a:cubicBezTo>
                          <a:pt x="6206933" y="7567994"/>
                          <a:pt x="6208321" y="7584141"/>
                          <a:pt x="6072759" y="7582531"/>
                        </a:cubicBezTo>
                        <a:cubicBezTo>
                          <a:pt x="5937197" y="7580921"/>
                          <a:pt x="5790780" y="7588972"/>
                          <a:pt x="5603500" y="7582531"/>
                        </a:cubicBezTo>
                        <a:cubicBezTo>
                          <a:pt x="5416220" y="7576090"/>
                          <a:pt x="5139192" y="7582195"/>
                          <a:pt x="4803000" y="7582531"/>
                        </a:cubicBezTo>
                        <a:cubicBezTo>
                          <a:pt x="4466808" y="7582867"/>
                          <a:pt x="4519392" y="7591262"/>
                          <a:pt x="4333742" y="7582531"/>
                        </a:cubicBezTo>
                        <a:cubicBezTo>
                          <a:pt x="4148092" y="7573800"/>
                          <a:pt x="4061463" y="7580940"/>
                          <a:pt x="3974897" y="7582531"/>
                        </a:cubicBezTo>
                        <a:cubicBezTo>
                          <a:pt x="3888332" y="7584122"/>
                          <a:pt x="3672043" y="7563612"/>
                          <a:pt x="3505638" y="7582531"/>
                        </a:cubicBezTo>
                        <a:cubicBezTo>
                          <a:pt x="3339233" y="7601450"/>
                          <a:pt x="3089286" y="7610967"/>
                          <a:pt x="2925966" y="7582531"/>
                        </a:cubicBezTo>
                        <a:cubicBezTo>
                          <a:pt x="2762646" y="7554095"/>
                          <a:pt x="2400923" y="7564374"/>
                          <a:pt x="2235879" y="7582531"/>
                        </a:cubicBezTo>
                        <a:cubicBezTo>
                          <a:pt x="2070835" y="7600688"/>
                          <a:pt x="1915222" y="7561752"/>
                          <a:pt x="1766621" y="7582531"/>
                        </a:cubicBezTo>
                        <a:cubicBezTo>
                          <a:pt x="1618020" y="7603310"/>
                          <a:pt x="1220858" y="7571205"/>
                          <a:pt x="855707" y="7582531"/>
                        </a:cubicBezTo>
                        <a:cubicBezTo>
                          <a:pt x="490556" y="7593857"/>
                          <a:pt x="336241" y="7597368"/>
                          <a:pt x="0" y="7582531"/>
                        </a:cubicBezTo>
                        <a:cubicBezTo>
                          <a:pt x="28835" y="7329122"/>
                          <a:pt x="9254" y="7014936"/>
                          <a:pt x="0" y="6741559"/>
                        </a:cubicBezTo>
                        <a:cubicBezTo>
                          <a:pt x="-9254" y="6468182"/>
                          <a:pt x="-6016" y="6382814"/>
                          <a:pt x="0" y="6052238"/>
                        </a:cubicBezTo>
                        <a:cubicBezTo>
                          <a:pt x="6016" y="5721662"/>
                          <a:pt x="33159" y="5544443"/>
                          <a:pt x="0" y="5362917"/>
                        </a:cubicBezTo>
                        <a:cubicBezTo>
                          <a:pt x="-33159" y="5181391"/>
                          <a:pt x="-4590" y="4994961"/>
                          <a:pt x="0" y="4749422"/>
                        </a:cubicBezTo>
                        <a:cubicBezTo>
                          <a:pt x="4590" y="4503884"/>
                          <a:pt x="-21841" y="4177183"/>
                          <a:pt x="0" y="3984275"/>
                        </a:cubicBezTo>
                        <a:cubicBezTo>
                          <a:pt x="21841" y="3791367"/>
                          <a:pt x="30688" y="3486891"/>
                          <a:pt x="0" y="3294954"/>
                        </a:cubicBezTo>
                        <a:cubicBezTo>
                          <a:pt x="-30688" y="3103017"/>
                          <a:pt x="12993" y="2640301"/>
                          <a:pt x="0" y="2453983"/>
                        </a:cubicBezTo>
                        <a:cubicBezTo>
                          <a:pt x="-12993" y="2267665"/>
                          <a:pt x="38975" y="1945205"/>
                          <a:pt x="0" y="1613011"/>
                        </a:cubicBezTo>
                        <a:cubicBezTo>
                          <a:pt x="-38975" y="1280817"/>
                          <a:pt x="-10934" y="1124889"/>
                          <a:pt x="0" y="847865"/>
                        </a:cubicBezTo>
                        <a:cubicBezTo>
                          <a:pt x="10934" y="570841"/>
                          <a:pt x="161" y="23730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06551C9C-70B9-6746-B3DB-393AA4E67205}"/>
              </a:ext>
            </a:extLst>
          </p:cNvPr>
          <p:cNvPicPr/>
          <p:nvPr/>
        </p:nvPicPr>
        <p:blipFill>
          <a:blip r:embed="rId2"/>
          <a:stretch>
            <a:fillRect/>
          </a:stretch>
        </p:blipFill>
        <p:spPr>
          <a:xfrm>
            <a:off x="3499998" y="1280160"/>
            <a:ext cx="5721594" cy="6956346"/>
          </a:xfrm>
          <a:prstGeom prst="rect">
            <a:avLst/>
          </a:prstGeom>
        </p:spPr>
      </p:pic>
    </p:spTree>
    <p:extLst>
      <p:ext uri="{BB962C8B-B14F-4D97-AF65-F5344CB8AC3E}">
        <p14:creationId xmlns:p14="http://schemas.microsoft.com/office/powerpoint/2010/main" val="217850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0"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6084" y="3322015"/>
            <a:ext cx="3417850" cy="25603"/>
          </a:xfrm>
          <a:custGeom>
            <a:avLst/>
            <a:gdLst>
              <a:gd name="connsiteX0" fmla="*/ 0 w 3417850"/>
              <a:gd name="connsiteY0" fmla="*/ 0 h 25603"/>
              <a:gd name="connsiteX1" fmla="*/ 649392 w 3417850"/>
              <a:gd name="connsiteY1" fmla="*/ 0 h 25603"/>
              <a:gd name="connsiteX2" fmla="*/ 1332962 w 3417850"/>
              <a:gd name="connsiteY2" fmla="*/ 0 h 25603"/>
              <a:gd name="connsiteX3" fmla="*/ 2050710 w 3417850"/>
              <a:gd name="connsiteY3" fmla="*/ 0 h 25603"/>
              <a:gd name="connsiteX4" fmla="*/ 2768459 w 3417850"/>
              <a:gd name="connsiteY4" fmla="*/ 0 h 25603"/>
              <a:gd name="connsiteX5" fmla="*/ 3417850 w 3417850"/>
              <a:gd name="connsiteY5" fmla="*/ 0 h 25603"/>
              <a:gd name="connsiteX6" fmla="*/ 3417850 w 3417850"/>
              <a:gd name="connsiteY6" fmla="*/ 25603 h 25603"/>
              <a:gd name="connsiteX7" fmla="*/ 2665923 w 3417850"/>
              <a:gd name="connsiteY7" fmla="*/ 25603 h 25603"/>
              <a:gd name="connsiteX8" fmla="*/ 1913996 w 3417850"/>
              <a:gd name="connsiteY8" fmla="*/ 25603 h 25603"/>
              <a:gd name="connsiteX9" fmla="*/ 1230426 w 3417850"/>
              <a:gd name="connsiteY9" fmla="*/ 25603 h 25603"/>
              <a:gd name="connsiteX10" fmla="*/ 0 w 3417850"/>
              <a:gd name="connsiteY10" fmla="*/ 25603 h 25603"/>
              <a:gd name="connsiteX11" fmla="*/ 0 w 3417850"/>
              <a:gd name="connsiteY11" fmla="*/ 0 h 25603"/>
              <a:gd name="connsiteX0" fmla="*/ 0 w 3417850"/>
              <a:gd name="connsiteY0" fmla="*/ 0 h 25603"/>
              <a:gd name="connsiteX1" fmla="*/ 649392 w 3417850"/>
              <a:gd name="connsiteY1" fmla="*/ 0 h 25603"/>
              <a:gd name="connsiteX2" fmla="*/ 1230426 w 3417850"/>
              <a:gd name="connsiteY2" fmla="*/ 0 h 25603"/>
              <a:gd name="connsiteX3" fmla="*/ 1982353 w 3417850"/>
              <a:gd name="connsiteY3" fmla="*/ 0 h 25603"/>
              <a:gd name="connsiteX4" fmla="*/ 2631745 w 3417850"/>
              <a:gd name="connsiteY4" fmla="*/ 0 h 25603"/>
              <a:gd name="connsiteX5" fmla="*/ 3417850 w 3417850"/>
              <a:gd name="connsiteY5" fmla="*/ 0 h 25603"/>
              <a:gd name="connsiteX6" fmla="*/ 3417850 w 3417850"/>
              <a:gd name="connsiteY6" fmla="*/ 25603 h 25603"/>
              <a:gd name="connsiteX7" fmla="*/ 2734280 w 3417850"/>
              <a:gd name="connsiteY7" fmla="*/ 25603 h 25603"/>
              <a:gd name="connsiteX8" fmla="*/ 1982353 w 3417850"/>
              <a:gd name="connsiteY8" fmla="*/ 25603 h 25603"/>
              <a:gd name="connsiteX9" fmla="*/ 1401318 w 3417850"/>
              <a:gd name="connsiteY9" fmla="*/ 25603 h 25603"/>
              <a:gd name="connsiteX10" fmla="*/ 717748 w 3417850"/>
              <a:gd name="connsiteY10" fmla="*/ 25603 h 25603"/>
              <a:gd name="connsiteX11" fmla="*/ 0 w 3417850"/>
              <a:gd name="connsiteY11" fmla="*/ 25603 h 25603"/>
              <a:gd name="connsiteX12" fmla="*/ 0 w 3417850"/>
              <a:gd name="connsiteY12" fmla="*/ 0 h 2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7850" h="25603" fill="none" extrusionOk="0">
                <a:moveTo>
                  <a:pt x="0" y="0"/>
                </a:moveTo>
                <a:cubicBezTo>
                  <a:pt x="230466" y="-17668"/>
                  <a:pt x="330130" y="-17747"/>
                  <a:pt x="649392" y="0"/>
                </a:cubicBezTo>
                <a:cubicBezTo>
                  <a:pt x="950083" y="14136"/>
                  <a:pt x="1099470" y="-46501"/>
                  <a:pt x="1332962" y="0"/>
                </a:cubicBezTo>
                <a:cubicBezTo>
                  <a:pt x="1522566" y="24847"/>
                  <a:pt x="1720497" y="-14444"/>
                  <a:pt x="2050710" y="0"/>
                </a:cubicBezTo>
                <a:cubicBezTo>
                  <a:pt x="2376247" y="169"/>
                  <a:pt x="2422014" y="7527"/>
                  <a:pt x="2768459" y="0"/>
                </a:cubicBezTo>
                <a:cubicBezTo>
                  <a:pt x="3099400" y="17177"/>
                  <a:pt x="3266904" y="24257"/>
                  <a:pt x="3417850" y="0"/>
                </a:cubicBezTo>
                <a:cubicBezTo>
                  <a:pt x="3417015" y="12249"/>
                  <a:pt x="3419306" y="15070"/>
                  <a:pt x="3417850" y="25603"/>
                </a:cubicBezTo>
                <a:cubicBezTo>
                  <a:pt x="3095222" y="52831"/>
                  <a:pt x="2821347" y="63580"/>
                  <a:pt x="2665923" y="25603"/>
                </a:cubicBezTo>
                <a:cubicBezTo>
                  <a:pt x="2522051" y="30481"/>
                  <a:pt x="2194815" y="19986"/>
                  <a:pt x="1913996" y="25603"/>
                </a:cubicBezTo>
                <a:cubicBezTo>
                  <a:pt x="1582416" y="53943"/>
                  <a:pt x="1514280" y="41989"/>
                  <a:pt x="1230426" y="25603"/>
                </a:cubicBezTo>
                <a:cubicBezTo>
                  <a:pt x="955668" y="22971"/>
                  <a:pt x="244999" y="60466"/>
                  <a:pt x="0" y="25603"/>
                </a:cubicBezTo>
                <a:cubicBezTo>
                  <a:pt x="-2019" y="20005"/>
                  <a:pt x="-783" y="9780"/>
                  <a:pt x="0" y="0"/>
                </a:cubicBezTo>
                <a:close/>
              </a:path>
              <a:path w="3417850" h="25603" stroke="0" extrusionOk="0">
                <a:moveTo>
                  <a:pt x="0" y="0"/>
                </a:moveTo>
                <a:cubicBezTo>
                  <a:pt x="283350" y="-16434"/>
                  <a:pt x="506282" y="-40628"/>
                  <a:pt x="649392" y="0"/>
                </a:cubicBezTo>
                <a:cubicBezTo>
                  <a:pt x="799569" y="22256"/>
                  <a:pt x="1082972" y="-1554"/>
                  <a:pt x="1230426" y="0"/>
                </a:cubicBezTo>
                <a:cubicBezTo>
                  <a:pt x="1344001" y="54355"/>
                  <a:pt x="1761027" y="-48268"/>
                  <a:pt x="1982353" y="0"/>
                </a:cubicBezTo>
                <a:cubicBezTo>
                  <a:pt x="2221246" y="9451"/>
                  <a:pt x="2387400" y="-19791"/>
                  <a:pt x="2631745" y="0"/>
                </a:cubicBezTo>
                <a:cubicBezTo>
                  <a:pt x="2880591" y="-11575"/>
                  <a:pt x="3273420" y="-43495"/>
                  <a:pt x="3417850" y="0"/>
                </a:cubicBezTo>
                <a:cubicBezTo>
                  <a:pt x="3417318" y="8422"/>
                  <a:pt x="3419614" y="17618"/>
                  <a:pt x="3417850" y="25603"/>
                </a:cubicBezTo>
                <a:cubicBezTo>
                  <a:pt x="3128352" y="35313"/>
                  <a:pt x="2906489" y="73549"/>
                  <a:pt x="2734280" y="25603"/>
                </a:cubicBezTo>
                <a:cubicBezTo>
                  <a:pt x="2599566" y="26192"/>
                  <a:pt x="2171658" y="14335"/>
                  <a:pt x="1982353" y="25603"/>
                </a:cubicBezTo>
                <a:cubicBezTo>
                  <a:pt x="1791440" y="15574"/>
                  <a:pt x="1661919" y="27540"/>
                  <a:pt x="1401318" y="25603"/>
                </a:cubicBezTo>
                <a:cubicBezTo>
                  <a:pt x="1169562" y="52945"/>
                  <a:pt x="1012692" y="61404"/>
                  <a:pt x="717748" y="25603"/>
                </a:cubicBezTo>
                <a:cubicBezTo>
                  <a:pt x="456036" y="30588"/>
                  <a:pt x="172056" y="-9657"/>
                  <a:pt x="0" y="25603"/>
                </a:cubicBezTo>
                <a:cubicBezTo>
                  <a:pt x="-2335" y="17437"/>
                  <a:pt x="-333" y="6649"/>
                  <a:pt x="0" y="0"/>
                </a:cubicBezTo>
                <a:close/>
              </a:path>
              <a:path w="3417850" h="25603" fill="none" stroke="0" extrusionOk="0">
                <a:moveTo>
                  <a:pt x="0" y="0"/>
                </a:moveTo>
                <a:cubicBezTo>
                  <a:pt x="211819" y="-8921"/>
                  <a:pt x="305270" y="-2066"/>
                  <a:pt x="649392" y="0"/>
                </a:cubicBezTo>
                <a:cubicBezTo>
                  <a:pt x="999869" y="17109"/>
                  <a:pt x="1118012" y="-25473"/>
                  <a:pt x="1332962" y="0"/>
                </a:cubicBezTo>
                <a:cubicBezTo>
                  <a:pt x="1511826" y="49936"/>
                  <a:pt x="1719580" y="28311"/>
                  <a:pt x="2050710" y="0"/>
                </a:cubicBezTo>
                <a:cubicBezTo>
                  <a:pt x="2368211" y="60"/>
                  <a:pt x="2425673" y="6613"/>
                  <a:pt x="2768459" y="0"/>
                </a:cubicBezTo>
                <a:cubicBezTo>
                  <a:pt x="3126673" y="-4369"/>
                  <a:pt x="3244978" y="-966"/>
                  <a:pt x="3417850" y="0"/>
                </a:cubicBezTo>
                <a:cubicBezTo>
                  <a:pt x="3416240" y="11569"/>
                  <a:pt x="3418491" y="15719"/>
                  <a:pt x="3417850" y="25603"/>
                </a:cubicBezTo>
                <a:cubicBezTo>
                  <a:pt x="3100852" y="12852"/>
                  <a:pt x="2816219" y="83839"/>
                  <a:pt x="2665923" y="25603"/>
                </a:cubicBezTo>
                <a:cubicBezTo>
                  <a:pt x="2535386" y="7584"/>
                  <a:pt x="2263555" y="-3057"/>
                  <a:pt x="1913996" y="25603"/>
                </a:cubicBezTo>
                <a:cubicBezTo>
                  <a:pt x="1571189" y="56709"/>
                  <a:pt x="1523896" y="44249"/>
                  <a:pt x="1230426" y="25603"/>
                </a:cubicBezTo>
                <a:cubicBezTo>
                  <a:pt x="944659" y="16913"/>
                  <a:pt x="258785" y="46545"/>
                  <a:pt x="0" y="25603"/>
                </a:cubicBezTo>
                <a:cubicBezTo>
                  <a:pt x="-674" y="19178"/>
                  <a:pt x="-15" y="1074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3417850"/>
                      <a:gd name="connsiteY0" fmla="*/ 0 h 25603"/>
                      <a:gd name="connsiteX1" fmla="*/ 649392 w 3417850"/>
                      <a:gd name="connsiteY1" fmla="*/ 0 h 25603"/>
                      <a:gd name="connsiteX2" fmla="*/ 1332962 w 3417850"/>
                      <a:gd name="connsiteY2" fmla="*/ 0 h 25603"/>
                      <a:gd name="connsiteX3" fmla="*/ 2050710 w 3417850"/>
                      <a:gd name="connsiteY3" fmla="*/ 0 h 25603"/>
                      <a:gd name="connsiteX4" fmla="*/ 2768459 w 3417850"/>
                      <a:gd name="connsiteY4" fmla="*/ 0 h 25603"/>
                      <a:gd name="connsiteX5" fmla="*/ 3417850 w 3417850"/>
                      <a:gd name="connsiteY5" fmla="*/ 0 h 25603"/>
                      <a:gd name="connsiteX6" fmla="*/ 3417850 w 3417850"/>
                      <a:gd name="connsiteY6" fmla="*/ 25603 h 25603"/>
                      <a:gd name="connsiteX7" fmla="*/ 2665923 w 3417850"/>
                      <a:gd name="connsiteY7" fmla="*/ 25603 h 25603"/>
                      <a:gd name="connsiteX8" fmla="*/ 1913996 w 3417850"/>
                      <a:gd name="connsiteY8" fmla="*/ 25603 h 25603"/>
                      <a:gd name="connsiteX9" fmla="*/ 1230426 w 3417850"/>
                      <a:gd name="connsiteY9" fmla="*/ 25603 h 25603"/>
                      <a:gd name="connsiteX10" fmla="*/ 0 w 3417850"/>
                      <a:gd name="connsiteY10" fmla="*/ 25603 h 25603"/>
                      <a:gd name="connsiteX11" fmla="*/ 0 w 3417850"/>
                      <a:gd name="connsiteY11" fmla="*/ 0 h 2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7850" h="25603" fill="none" extrusionOk="0">
                        <a:moveTo>
                          <a:pt x="0" y="0"/>
                        </a:moveTo>
                        <a:cubicBezTo>
                          <a:pt x="216898" y="-5788"/>
                          <a:pt x="328663" y="-10846"/>
                          <a:pt x="649392" y="0"/>
                        </a:cubicBezTo>
                        <a:cubicBezTo>
                          <a:pt x="970121" y="10846"/>
                          <a:pt x="1129420" y="-25836"/>
                          <a:pt x="1332962" y="0"/>
                        </a:cubicBezTo>
                        <a:cubicBezTo>
                          <a:pt x="1536504" y="25836"/>
                          <a:pt x="1725478" y="-4290"/>
                          <a:pt x="2050710" y="0"/>
                        </a:cubicBezTo>
                        <a:cubicBezTo>
                          <a:pt x="2375942" y="4290"/>
                          <a:pt x="2424521" y="6063"/>
                          <a:pt x="2768459" y="0"/>
                        </a:cubicBezTo>
                        <a:cubicBezTo>
                          <a:pt x="3112397" y="-6063"/>
                          <a:pt x="3241790" y="5596"/>
                          <a:pt x="3417850" y="0"/>
                        </a:cubicBezTo>
                        <a:cubicBezTo>
                          <a:pt x="3417038" y="11691"/>
                          <a:pt x="3418967" y="15271"/>
                          <a:pt x="3417850" y="25603"/>
                        </a:cubicBezTo>
                        <a:cubicBezTo>
                          <a:pt x="3103642" y="39463"/>
                          <a:pt x="2831174" y="63056"/>
                          <a:pt x="2665923" y="25603"/>
                        </a:cubicBezTo>
                        <a:cubicBezTo>
                          <a:pt x="2500672" y="-11850"/>
                          <a:pt x="2246355" y="-7193"/>
                          <a:pt x="1913996" y="25603"/>
                        </a:cubicBezTo>
                        <a:cubicBezTo>
                          <a:pt x="1581637" y="58399"/>
                          <a:pt x="1521642" y="42406"/>
                          <a:pt x="1230426" y="25603"/>
                        </a:cubicBezTo>
                        <a:cubicBezTo>
                          <a:pt x="939210" y="8801"/>
                          <a:pt x="256714" y="25091"/>
                          <a:pt x="0" y="25603"/>
                        </a:cubicBezTo>
                        <a:cubicBezTo>
                          <a:pt x="-1202" y="18365"/>
                          <a:pt x="-504" y="10150"/>
                          <a:pt x="0" y="0"/>
                        </a:cubicBezTo>
                        <a:close/>
                      </a:path>
                      <a:path w="3417850" h="25603" stroke="0" extrusionOk="0">
                        <a:moveTo>
                          <a:pt x="0" y="0"/>
                        </a:moveTo>
                        <a:cubicBezTo>
                          <a:pt x="260209" y="-23684"/>
                          <a:pt x="507416" y="-17089"/>
                          <a:pt x="649392" y="0"/>
                        </a:cubicBezTo>
                        <a:cubicBezTo>
                          <a:pt x="791368" y="17089"/>
                          <a:pt x="1101198" y="-5554"/>
                          <a:pt x="1230426" y="0"/>
                        </a:cubicBezTo>
                        <a:cubicBezTo>
                          <a:pt x="1359654" y="5554"/>
                          <a:pt x="1767596" y="-27580"/>
                          <a:pt x="1982353" y="0"/>
                        </a:cubicBezTo>
                        <a:cubicBezTo>
                          <a:pt x="2197110" y="27580"/>
                          <a:pt x="2371787" y="7315"/>
                          <a:pt x="2631745" y="0"/>
                        </a:cubicBezTo>
                        <a:cubicBezTo>
                          <a:pt x="2891703" y="-7315"/>
                          <a:pt x="3247593" y="-18099"/>
                          <a:pt x="3417850" y="0"/>
                        </a:cubicBezTo>
                        <a:cubicBezTo>
                          <a:pt x="3418492" y="7764"/>
                          <a:pt x="3418987" y="15920"/>
                          <a:pt x="3417850" y="25603"/>
                        </a:cubicBezTo>
                        <a:cubicBezTo>
                          <a:pt x="3110473" y="38861"/>
                          <a:pt x="2915866" y="38459"/>
                          <a:pt x="2734280" y="25603"/>
                        </a:cubicBezTo>
                        <a:cubicBezTo>
                          <a:pt x="2552694" y="12748"/>
                          <a:pt x="2178239" y="35790"/>
                          <a:pt x="1982353" y="25603"/>
                        </a:cubicBezTo>
                        <a:cubicBezTo>
                          <a:pt x="1786467" y="15416"/>
                          <a:pt x="1640826" y="5684"/>
                          <a:pt x="1401318" y="25603"/>
                        </a:cubicBezTo>
                        <a:cubicBezTo>
                          <a:pt x="1161810" y="45522"/>
                          <a:pt x="1007256" y="48117"/>
                          <a:pt x="717748" y="25603"/>
                        </a:cubicBezTo>
                        <a:cubicBezTo>
                          <a:pt x="428240" y="3090"/>
                          <a:pt x="184492" y="6974"/>
                          <a:pt x="0" y="25603"/>
                        </a:cubicBezTo>
                        <a:cubicBezTo>
                          <a:pt x="-1262" y="16372"/>
                          <a:pt x="-840" y="653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B36B657-F2F5-CA4E-B5C4-DEA570FDB441}"/>
              </a:ext>
            </a:extLst>
          </p:cNvPr>
          <p:cNvSpPr>
            <a:spLocks noGrp="1"/>
          </p:cNvSpPr>
          <p:nvPr>
            <p:ph idx="1"/>
          </p:nvPr>
        </p:nvSpPr>
        <p:spPr>
          <a:xfrm>
            <a:off x="2713765" y="3417686"/>
            <a:ext cx="8148513" cy="4293108"/>
          </a:xfrm>
        </p:spPr>
        <p:txBody>
          <a:bodyPr anchor="t">
            <a:normAutofit/>
          </a:bodyPr>
          <a:lstStyle/>
          <a:p>
            <a:r>
              <a:rPr lang="fr-CH" i="1" dirty="0"/>
              <a:t>Ainsi le Petit Prince apprivoisa le renard. Et quand l’heure du départ fut proche,</a:t>
            </a:r>
            <a:endParaRPr lang="fr-CH" dirty="0"/>
          </a:p>
          <a:p>
            <a:r>
              <a:rPr lang="fr-CH" i="1" dirty="0"/>
              <a:t>Adieu, dit le renard. Voici mon secret. Il est très simple : on ne voit bien qu'avec le coeur.</a:t>
            </a:r>
            <a:endParaRPr lang="fr-CH" dirty="0"/>
          </a:p>
          <a:p>
            <a:r>
              <a:rPr lang="fr-CH" i="1" dirty="0"/>
              <a:t>L'essentiel est invisible aux yeux.</a:t>
            </a:r>
            <a:r>
              <a:rPr lang="fr-CH" dirty="0"/>
              <a:t> </a:t>
            </a:r>
          </a:p>
        </p:txBody>
      </p:sp>
      <p:pic>
        <p:nvPicPr>
          <p:cNvPr id="6" name="Image 5" descr="Une image contenant herbe, eau, table, alimentation&#10;&#10;Description générée automatiquement">
            <a:extLst>
              <a:ext uri="{FF2B5EF4-FFF2-40B4-BE49-F238E27FC236}">
                <a16:creationId xmlns:a16="http://schemas.microsoft.com/office/drawing/2014/main" id="{DDC882D2-09E0-A446-B2BD-8A1B3AC21DB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986119" y="1190000"/>
            <a:ext cx="3740145" cy="2106411"/>
          </a:xfrm>
          <a:prstGeom prst="rect">
            <a:avLst/>
          </a:prstGeom>
        </p:spPr>
      </p:pic>
    </p:spTree>
    <p:extLst>
      <p:ext uri="{BB962C8B-B14F-4D97-AF65-F5344CB8AC3E}">
        <p14:creationId xmlns:p14="http://schemas.microsoft.com/office/powerpoint/2010/main" val="3137988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798399"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80110" y="1009334"/>
            <a:ext cx="11041380" cy="7582531"/>
          </a:xfrm>
          <a:custGeom>
            <a:avLst/>
            <a:gdLst>
              <a:gd name="connsiteX0" fmla="*/ 0 w 11041380"/>
              <a:gd name="connsiteY0" fmla="*/ 0 h 7582531"/>
              <a:gd name="connsiteX1" fmla="*/ 579672 w 11041380"/>
              <a:gd name="connsiteY1" fmla="*/ 0 h 7582531"/>
              <a:gd name="connsiteX2" fmla="*/ 938517 w 11041380"/>
              <a:gd name="connsiteY2" fmla="*/ 0 h 7582531"/>
              <a:gd name="connsiteX3" fmla="*/ 1849431 w 11041380"/>
              <a:gd name="connsiteY3" fmla="*/ 0 h 7582531"/>
              <a:gd name="connsiteX4" fmla="*/ 2429104 w 11041380"/>
              <a:gd name="connsiteY4" fmla="*/ 0 h 7582531"/>
              <a:gd name="connsiteX5" fmla="*/ 3008776 w 11041380"/>
              <a:gd name="connsiteY5" fmla="*/ 0 h 7582531"/>
              <a:gd name="connsiteX6" fmla="*/ 3919690 w 11041380"/>
              <a:gd name="connsiteY6" fmla="*/ 0 h 7582531"/>
              <a:gd name="connsiteX7" fmla="*/ 4388949 w 11041380"/>
              <a:gd name="connsiteY7" fmla="*/ 0 h 7582531"/>
              <a:gd name="connsiteX8" fmla="*/ 5299862 w 11041380"/>
              <a:gd name="connsiteY8" fmla="*/ 0 h 7582531"/>
              <a:gd name="connsiteX9" fmla="*/ 6210776 w 11041380"/>
              <a:gd name="connsiteY9" fmla="*/ 0 h 7582531"/>
              <a:gd name="connsiteX10" fmla="*/ 6900863 w 11041380"/>
              <a:gd name="connsiteY10" fmla="*/ 0 h 7582531"/>
              <a:gd name="connsiteX11" fmla="*/ 7811776 w 11041380"/>
              <a:gd name="connsiteY11" fmla="*/ 0 h 7582531"/>
              <a:gd name="connsiteX12" fmla="*/ 8391449 w 11041380"/>
              <a:gd name="connsiteY12" fmla="*/ 0 h 7582531"/>
              <a:gd name="connsiteX13" fmla="*/ 8971121 w 11041380"/>
              <a:gd name="connsiteY13" fmla="*/ 0 h 7582531"/>
              <a:gd name="connsiteX14" fmla="*/ 9771621 w 11041380"/>
              <a:gd name="connsiteY14" fmla="*/ 0 h 7582531"/>
              <a:gd name="connsiteX15" fmla="*/ 10351294 w 11041380"/>
              <a:gd name="connsiteY15" fmla="*/ 0 h 7582531"/>
              <a:gd name="connsiteX16" fmla="*/ 11041380 w 11041380"/>
              <a:gd name="connsiteY16" fmla="*/ 0 h 7582531"/>
              <a:gd name="connsiteX17" fmla="*/ 11041380 w 11041380"/>
              <a:gd name="connsiteY17" fmla="*/ 840972 h 7582531"/>
              <a:gd name="connsiteX18" fmla="*/ 11041380 w 11041380"/>
              <a:gd name="connsiteY18" fmla="*/ 1606118 h 7582531"/>
              <a:gd name="connsiteX19" fmla="*/ 11041380 w 11041380"/>
              <a:gd name="connsiteY19" fmla="*/ 2371264 h 7582531"/>
              <a:gd name="connsiteX20" fmla="*/ 11041380 w 11041380"/>
              <a:gd name="connsiteY20" fmla="*/ 2833109 h 7582531"/>
              <a:gd name="connsiteX21" fmla="*/ 11041380 w 11041380"/>
              <a:gd name="connsiteY21" fmla="*/ 3370780 h 7582531"/>
              <a:gd name="connsiteX22" fmla="*/ 11041380 w 11041380"/>
              <a:gd name="connsiteY22" fmla="*/ 4135926 h 7582531"/>
              <a:gd name="connsiteX23" fmla="*/ 11041380 w 11041380"/>
              <a:gd name="connsiteY23" fmla="*/ 4749422 h 7582531"/>
              <a:gd name="connsiteX24" fmla="*/ 11041380 w 11041380"/>
              <a:gd name="connsiteY24" fmla="*/ 5287092 h 7582531"/>
              <a:gd name="connsiteX25" fmla="*/ 11041380 w 11041380"/>
              <a:gd name="connsiteY25" fmla="*/ 6052238 h 7582531"/>
              <a:gd name="connsiteX26" fmla="*/ 11041380 w 11041380"/>
              <a:gd name="connsiteY26" fmla="*/ 6741559 h 7582531"/>
              <a:gd name="connsiteX27" fmla="*/ 11041380 w 11041380"/>
              <a:gd name="connsiteY27" fmla="*/ 7582531 h 7582531"/>
              <a:gd name="connsiteX28" fmla="*/ 10130466 w 11041380"/>
              <a:gd name="connsiteY28" fmla="*/ 7582531 h 7582531"/>
              <a:gd name="connsiteX29" fmla="*/ 9329966 w 11041380"/>
              <a:gd name="connsiteY29" fmla="*/ 7582531 h 7582531"/>
              <a:gd name="connsiteX30" fmla="*/ 8860707 w 11041380"/>
              <a:gd name="connsiteY30" fmla="*/ 7582531 h 7582531"/>
              <a:gd name="connsiteX31" fmla="*/ 8060207 w 11041380"/>
              <a:gd name="connsiteY31" fmla="*/ 7582531 h 7582531"/>
              <a:gd name="connsiteX32" fmla="*/ 7701363 w 11041380"/>
              <a:gd name="connsiteY32" fmla="*/ 7582531 h 7582531"/>
              <a:gd name="connsiteX33" fmla="*/ 6900863 w 11041380"/>
              <a:gd name="connsiteY33" fmla="*/ 7582531 h 7582531"/>
              <a:gd name="connsiteX34" fmla="*/ 6431604 w 11041380"/>
              <a:gd name="connsiteY34" fmla="*/ 7582531 h 7582531"/>
              <a:gd name="connsiteX35" fmla="*/ 6072759 w 11041380"/>
              <a:gd name="connsiteY35" fmla="*/ 7582531 h 7582531"/>
              <a:gd name="connsiteX36" fmla="*/ 5603500 w 11041380"/>
              <a:gd name="connsiteY36" fmla="*/ 7582531 h 7582531"/>
              <a:gd name="connsiteX37" fmla="*/ 4803000 w 11041380"/>
              <a:gd name="connsiteY37" fmla="*/ 7582531 h 7582531"/>
              <a:gd name="connsiteX38" fmla="*/ 4333742 w 11041380"/>
              <a:gd name="connsiteY38" fmla="*/ 7582531 h 7582531"/>
              <a:gd name="connsiteX39" fmla="*/ 3974897 w 11041380"/>
              <a:gd name="connsiteY39" fmla="*/ 7582531 h 7582531"/>
              <a:gd name="connsiteX40" fmla="*/ 3505638 w 11041380"/>
              <a:gd name="connsiteY40" fmla="*/ 7582531 h 7582531"/>
              <a:gd name="connsiteX41" fmla="*/ 2925966 w 11041380"/>
              <a:gd name="connsiteY41" fmla="*/ 7582531 h 7582531"/>
              <a:gd name="connsiteX42" fmla="*/ 2235879 w 11041380"/>
              <a:gd name="connsiteY42" fmla="*/ 7582531 h 7582531"/>
              <a:gd name="connsiteX43" fmla="*/ 1766621 w 11041380"/>
              <a:gd name="connsiteY43" fmla="*/ 7582531 h 7582531"/>
              <a:gd name="connsiteX44" fmla="*/ 855707 w 11041380"/>
              <a:gd name="connsiteY44" fmla="*/ 7582531 h 7582531"/>
              <a:gd name="connsiteX45" fmla="*/ 0 w 11041380"/>
              <a:gd name="connsiteY45" fmla="*/ 7582531 h 7582531"/>
              <a:gd name="connsiteX46" fmla="*/ 0 w 11041380"/>
              <a:gd name="connsiteY46" fmla="*/ 6741559 h 7582531"/>
              <a:gd name="connsiteX47" fmla="*/ 0 w 11041380"/>
              <a:gd name="connsiteY47" fmla="*/ 6052238 h 7582531"/>
              <a:gd name="connsiteX48" fmla="*/ 0 w 11041380"/>
              <a:gd name="connsiteY48" fmla="*/ 5362917 h 7582531"/>
              <a:gd name="connsiteX49" fmla="*/ 0 w 11041380"/>
              <a:gd name="connsiteY49" fmla="*/ 4749422 h 7582531"/>
              <a:gd name="connsiteX50" fmla="*/ 0 w 11041380"/>
              <a:gd name="connsiteY50" fmla="*/ 3984275 h 7582531"/>
              <a:gd name="connsiteX51" fmla="*/ 0 w 11041380"/>
              <a:gd name="connsiteY51" fmla="*/ 3294954 h 7582531"/>
              <a:gd name="connsiteX52" fmla="*/ 0 w 11041380"/>
              <a:gd name="connsiteY52" fmla="*/ 2453983 h 7582531"/>
              <a:gd name="connsiteX53" fmla="*/ 0 w 11041380"/>
              <a:gd name="connsiteY53" fmla="*/ 1613011 h 7582531"/>
              <a:gd name="connsiteX54" fmla="*/ 0 w 11041380"/>
              <a:gd name="connsiteY54" fmla="*/ 847865 h 7582531"/>
              <a:gd name="connsiteX55" fmla="*/ 0 w 11041380"/>
              <a:gd name="connsiteY55" fmla="*/ 0 h 758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041380" h="7582531" extrusionOk="0">
                <a:moveTo>
                  <a:pt x="0" y="0"/>
                </a:moveTo>
                <a:cubicBezTo>
                  <a:pt x="283792" y="-21183"/>
                  <a:pt x="292532" y="7667"/>
                  <a:pt x="579672" y="0"/>
                </a:cubicBezTo>
                <a:cubicBezTo>
                  <a:pt x="865717" y="-4546"/>
                  <a:pt x="835634" y="12751"/>
                  <a:pt x="938517" y="0"/>
                </a:cubicBezTo>
                <a:cubicBezTo>
                  <a:pt x="976343" y="47560"/>
                  <a:pt x="1480404" y="110052"/>
                  <a:pt x="1849431" y="0"/>
                </a:cubicBezTo>
                <a:cubicBezTo>
                  <a:pt x="2198164" y="-32618"/>
                  <a:pt x="2260643" y="-1898"/>
                  <a:pt x="2429104" y="0"/>
                </a:cubicBezTo>
                <a:cubicBezTo>
                  <a:pt x="2638129" y="9158"/>
                  <a:pt x="2768673" y="-18899"/>
                  <a:pt x="3008776" y="0"/>
                </a:cubicBezTo>
                <a:cubicBezTo>
                  <a:pt x="3188128" y="4770"/>
                  <a:pt x="3560736" y="27919"/>
                  <a:pt x="3919690" y="0"/>
                </a:cubicBezTo>
                <a:cubicBezTo>
                  <a:pt x="4263954" y="-15695"/>
                  <a:pt x="4283913" y="25545"/>
                  <a:pt x="4388949" y="0"/>
                </a:cubicBezTo>
                <a:cubicBezTo>
                  <a:pt x="4501120" y="-16088"/>
                  <a:pt x="5107859" y="-18397"/>
                  <a:pt x="5299862" y="0"/>
                </a:cubicBezTo>
                <a:cubicBezTo>
                  <a:pt x="5508811" y="22859"/>
                  <a:pt x="6037454" y="-3123"/>
                  <a:pt x="6210776" y="0"/>
                </a:cubicBezTo>
                <a:cubicBezTo>
                  <a:pt x="6408322" y="32390"/>
                  <a:pt x="6748830" y="17469"/>
                  <a:pt x="6900863" y="0"/>
                </a:cubicBezTo>
                <a:cubicBezTo>
                  <a:pt x="7062554" y="13362"/>
                  <a:pt x="7500807" y="-23954"/>
                  <a:pt x="7811776" y="0"/>
                </a:cubicBezTo>
                <a:cubicBezTo>
                  <a:pt x="8148486" y="31233"/>
                  <a:pt x="8198806" y="-36008"/>
                  <a:pt x="8391449" y="0"/>
                </a:cubicBezTo>
                <a:cubicBezTo>
                  <a:pt x="8580172" y="23186"/>
                  <a:pt x="8812915" y="-27418"/>
                  <a:pt x="8971121" y="0"/>
                </a:cubicBezTo>
                <a:cubicBezTo>
                  <a:pt x="9059743" y="6208"/>
                  <a:pt x="9444360" y="-3745"/>
                  <a:pt x="9771621" y="0"/>
                </a:cubicBezTo>
                <a:cubicBezTo>
                  <a:pt x="10091209" y="-16665"/>
                  <a:pt x="10076326" y="30662"/>
                  <a:pt x="10351294" y="0"/>
                </a:cubicBezTo>
                <a:cubicBezTo>
                  <a:pt x="10615896" y="-21484"/>
                  <a:pt x="10746400" y="27697"/>
                  <a:pt x="11041380" y="0"/>
                </a:cubicBezTo>
                <a:cubicBezTo>
                  <a:pt x="11068636" y="438040"/>
                  <a:pt x="11083328" y="572341"/>
                  <a:pt x="11041380" y="840972"/>
                </a:cubicBezTo>
                <a:cubicBezTo>
                  <a:pt x="11002111" y="1121759"/>
                  <a:pt x="10965404" y="1388330"/>
                  <a:pt x="11041380" y="1606118"/>
                </a:cubicBezTo>
                <a:cubicBezTo>
                  <a:pt x="11081189" y="1848466"/>
                  <a:pt x="11028467" y="1995856"/>
                  <a:pt x="11041380" y="2371264"/>
                </a:cubicBezTo>
                <a:cubicBezTo>
                  <a:pt x="11043169" y="2744683"/>
                  <a:pt x="11042569" y="2712419"/>
                  <a:pt x="11041380" y="2833109"/>
                </a:cubicBezTo>
                <a:cubicBezTo>
                  <a:pt x="11049304" y="2967846"/>
                  <a:pt x="11018289" y="3217450"/>
                  <a:pt x="11041380" y="3370780"/>
                </a:cubicBezTo>
                <a:cubicBezTo>
                  <a:pt x="11041275" y="3584984"/>
                  <a:pt x="11025388" y="3921336"/>
                  <a:pt x="11041380" y="4135926"/>
                </a:cubicBezTo>
                <a:cubicBezTo>
                  <a:pt x="11074752" y="4342353"/>
                  <a:pt x="11015574" y="4500587"/>
                  <a:pt x="11041380" y="4749422"/>
                </a:cubicBezTo>
                <a:cubicBezTo>
                  <a:pt x="11088530" y="4972720"/>
                  <a:pt x="11028166" y="5105971"/>
                  <a:pt x="11041380" y="5287092"/>
                </a:cubicBezTo>
                <a:cubicBezTo>
                  <a:pt x="11021777" y="5497694"/>
                  <a:pt x="11040549" y="5772660"/>
                  <a:pt x="11041380" y="6052238"/>
                </a:cubicBezTo>
                <a:cubicBezTo>
                  <a:pt x="11033592" y="6275784"/>
                  <a:pt x="11060389" y="6431971"/>
                  <a:pt x="11041380" y="6741559"/>
                </a:cubicBezTo>
                <a:cubicBezTo>
                  <a:pt x="11025471" y="7011681"/>
                  <a:pt x="11062054" y="7234595"/>
                  <a:pt x="11041380" y="7582531"/>
                </a:cubicBezTo>
                <a:cubicBezTo>
                  <a:pt x="10630405" y="7624416"/>
                  <a:pt x="10506320" y="7587527"/>
                  <a:pt x="10130466" y="7582531"/>
                </a:cubicBezTo>
                <a:cubicBezTo>
                  <a:pt x="9776854" y="7600932"/>
                  <a:pt x="9598460" y="7619384"/>
                  <a:pt x="9329966" y="7582531"/>
                </a:cubicBezTo>
                <a:cubicBezTo>
                  <a:pt x="9060737" y="7560864"/>
                  <a:pt x="9030895" y="7568686"/>
                  <a:pt x="8860707" y="7582531"/>
                </a:cubicBezTo>
                <a:cubicBezTo>
                  <a:pt x="8740379" y="7594367"/>
                  <a:pt x="8433917" y="7619543"/>
                  <a:pt x="8060207" y="7582531"/>
                </a:cubicBezTo>
                <a:cubicBezTo>
                  <a:pt x="7969346" y="7565521"/>
                  <a:pt x="7841555" y="7567501"/>
                  <a:pt x="7701363" y="7582531"/>
                </a:cubicBezTo>
                <a:cubicBezTo>
                  <a:pt x="7557649" y="7583534"/>
                  <a:pt x="7239068" y="7635257"/>
                  <a:pt x="6900863" y="7582531"/>
                </a:cubicBezTo>
                <a:cubicBezTo>
                  <a:pt x="6576168" y="7566795"/>
                  <a:pt x="6659937" y="7606480"/>
                  <a:pt x="6431604" y="7582531"/>
                </a:cubicBezTo>
                <a:cubicBezTo>
                  <a:pt x="6209525" y="7569200"/>
                  <a:pt x="6209658" y="7585448"/>
                  <a:pt x="6072759" y="7582531"/>
                </a:cubicBezTo>
                <a:cubicBezTo>
                  <a:pt x="5942325" y="7598922"/>
                  <a:pt x="5823733" y="7602846"/>
                  <a:pt x="5603500" y="7582531"/>
                </a:cubicBezTo>
                <a:cubicBezTo>
                  <a:pt x="5393199" y="7580341"/>
                  <a:pt x="5129984" y="7615919"/>
                  <a:pt x="4803000" y="7582531"/>
                </a:cubicBezTo>
                <a:cubicBezTo>
                  <a:pt x="4467773" y="7581241"/>
                  <a:pt x="4512603" y="7600746"/>
                  <a:pt x="4333742" y="7582531"/>
                </a:cubicBezTo>
                <a:cubicBezTo>
                  <a:pt x="4148445" y="7589883"/>
                  <a:pt x="4073560" y="7570085"/>
                  <a:pt x="3974897" y="7582531"/>
                </a:cubicBezTo>
                <a:cubicBezTo>
                  <a:pt x="3879105" y="7612929"/>
                  <a:pt x="3710809" y="7576911"/>
                  <a:pt x="3505638" y="7582531"/>
                </a:cubicBezTo>
                <a:cubicBezTo>
                  <a:pt x="3336115" y="7595262"/>
                  <a:pt x="3116678" y="7605751"/>
                  <a:pt x="2925966" y="7582531"/>
                </a:cubicBezTo>
                <a:cubicBezTo>
                  <a:pt x="2766487" y="7540605"/>
                  <a:pt x="2389171" y="7543484"/>
                  <a:pt x="2235879" y="7582531"/>
                </a:cubicBezTo>
                <a:cubicBezTo>
                  <a:pt x="2074105" y="7571641"/>
                  <a:pt x="1919805" y="7571531"/>
                  <a:pt x="1766621" y="7582531"/>
                </a:cubicBezTo>
                <a:cubicBezTo>
                  <a:pt x="1598802" y="7681909"/>
                  <a:pt x="1144791" y="7591213"/>
                  <a:pt x="855707" y="7582531"/>
                </a:cubicBezTo>
                <a:cubicBezTo>
                  <a:pt x="480480" y="7624292"/>
                  <a:pt x="338530" y="7601402"/>
                  <a:pt x="0" y="7582531"/>
                </a:cubicBezTo>
                <a:cubicBezTo>
                  <a:pt x="62369" y="7361068"/>
                  <a:pt x="19295" y="7006680"/>
                  <a:pt x="0" y="6741559"/>
                </a:cubicBezTo>
                <a:cubicBezTo>
                  <a:pt x="-8996" y="6460663"/>
                  <a:pt x="-9366" y="6376617"/>
                  <a:pt x="0" y="6052238"/>
                </a:cubicBezTo>
                <a:cubicBezTo>
                  <a:pt x="19492" y="5747867"/>
                  <a:pt x="42427" y="5541834"/>
                  <a:pt x="0" y="5362917"/>
                </a:cubicBezTo>
                <a:cubicBezTo>
                  <a:pt x="-26067" y="5153588"/>
                  <a:pt x="15042" y="4974632"/>
                  <a:pt x="0" y="4749422"/>
                </a:cubicBezTo>
                <a:cubicBezTo>
                  <a:pt x="-4965" y="4536085"/>
                  <a:pt x="16778" y="4149789"/>
                  <a:pt x="0" y="3984275"/>
                </a:cubicBezTo>
                <a:cubicBezTo>
                  <a:pt x="31656" y="3792879"/>
                  <a:pt x="34008" y="3491984"/>
                  <a:pt x="0" y="3294954"/>
                </a:cubicBezTo>
                <a:cubicBezTo>
                  <a:pt x="5003" y="3104705"/>
                  <a:pt x="27465" y="2643222"/>
                  <a:pt x="0" y="2453983"/>
                </a:cubicBezTo>
                <a:cubicBezTo>
                  <a:pt x="-29706" y="2265652"/>
                  <a:pt x="3719" y="1957079"/>
                  <a:pt x="0" y="1613011"/>
                </a:cubicBezTo>
                <a:cubicBezTo>
                  <a:pt x="-75812" y="1273030"/>
                  <a:pt x="24294" y="1131934"/>
                  <a:pt x="0" y="847865"/>
                </a:cubicBezTo>
                <a:cubicBezTo>
                  <a:pt x="-28633" y="575856"/>
                  <a:pt x="-20384" y="204264"/>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custGeom>
                    <a:avLst/>
                    <a:gdLst>
                      <a:gd name="connsiteX0" fmla="*/ 0 w 11041380"/>
                      <a:gd name="connsiteY0" fmla="*/ 0 h 7582531"/>
                      <a:gd name="connsiteX1" fmla="*/ 579672 w 11041380"/>
                      <a:gd name="connsiteY1" fmla="*/ 0 h 7582531"/>
                      <a:gd name="connsiteX2" fmla="*/ 938517 w 11041380"/>
                      <a:gd name="connsiteY2" fmla="*/ 0 h 7582531"/>
                      <a:gd name="connsiteX3" fmla="*/ 1849431 w 11041380"/>
                      <a:gd name="connsiteY3" fmla="*/ 0 h 7582531"/>
                      <a:gd name="connsiteX4" fmla="*/ 2429104 w 11041380"/>
                      <a:gd name="connsiteY4" fmla="*/ 0 h 7582531"/>
                      <a:gd name="connsiteX5" fmla="*/ 3008776 w 11041380"/>
                      <a:gd name="connsiteY5" fmla="*/ 0 h 7582531"/>
                      <a:gd name="connsiteX6" fmla="*/ 3919690 w 11041380"/>
                      <a:gd name="connsiteY6" fmla="*/ 0 h 7582531"/>
                      <a:gd name="connsiteX7" fmla="*/ 4388949 w 11041380"/>
                      <a:gd name="connsiteY7" fmla="*/ 0 h 7582531"/>
                      <a:gd name="connsiteX8" fmla="*/ 5299862 w 11041380"/>
                      <a:gd name="connsiteY8" fmla="*/ 0 h 7582531"/>
                      <a:gd name="connsiteX9" fmla="*/ 6210776 w 11041380"/>
                      <a:gd name="connsiteY9" fmla="*/ 0 h 7582531"/>
                      <a:gd name="connsiteX10" fmla="*/ 6900863 w 11041380"/>
                      <a:gd name="connsiteY10" fmla="*/ 0 h 7582531"/>
                      <a:gd name="connsiteX11" fmla="*/ 7811776 w 11041380"/>
                      <a:gd name="connsiteY11" fmla="*/ 0 h 7582531"/>
                      <a:gd name="connsiteX12" fmla="*/ 8391449 w 11041380"/>
                      <a:gd name="connsiteY12" fmla="*/ 0 h 7582531"/>
                      <a:gd name="connsiteX13" fmla="*/ 8971121 w 11041380"/>
                      <a:gd name="connsiteY13" fmla="*/ 0 h 7582531"/>
                      <a:gd name="connsiteX14" fmla="*/ 9771621 w 11041380"/>
                      <a:gd name="connsiteY14" fmla="*/ 0 h 7582531"/>
                      <a:gd name="connsiteX15" fmla="*/ 10351294 w 11041380"/>
                      <a:gd name="connsiteY15" fmla="*/ 0 h 7582531"/>
                      <a:gd name="connsiteX16" fmla="*/ 11041380 w 11041380"/>
                      <a:gd name="connsiteY16" fmla="*/ 0 h 7582531"/>
                      <a:gd name="connsiteX17" fmla="*/ 11041380 w 11041380"/>
                      <a:gd name="connsiteY17" fmla="*/ 840972 h 7582531"/>
                      <a:gd name="connsiteX18" fmla="*/ 11041380 w 11041380"/>
                      <a:gd name="connsiteY18" fmla="*/ 1606118 h 7582531"/>
                      <a:gd name="connsiteX19" fmla="*/ 11041380 w 11041380"/>
                      <a:gd name="connsiteY19" fmla="*/ 2371264 h 7582531"/>
                      <a:gd name="connsiteX20" fmla="*/ 11041380 w 11041380"/>
                      <a:gd name="connsiteY20" fmla="*/ 2833109 h 7582531"/>
                      <a:gd name="connsiteX21" fmla="*/ 11041380 w 11041380"/>
                      <a:gd name="connsiteY21" fmla="*/ 3370780 h 7582531"/>
                      <a:gd name="connsiteX22" fmla="*/ 11041380 w 11041380"/>
                      <a:gd name="connsiteY22" fmla="*/ 4135926 h 7582531"/>
                      <a:gd name="connsiteX23" fmla="*/ 11041380 w 11041380"/>
                      <a:gd name="connsiteY23" fmla="*/ 4749422 h 7582531"/>
                      <a:gd name="connsiteX24" fmla="*/ 11041380 w 11041380"/>
                      <a:gd name="connsiteY24" fmla="*/ 5287092 h 7582531"/>
                      <a:gd name="connsiteX25" fmla="*/ 11041380 w 11041380"/>
                      <a:gd name="connsiteY25" fmla="*/ 6052238 h 7582531"/>
                      <a:gd name="connsiteX26" fmla="*/ 11041380 w 11041380"/>
                      <a:gd name="connsiteY26" fmla="*/ 6741559 h 7582531"/>
                      <a:gd name="connsiteX27" fmla="*/ 11041380 w 11041380"/>
                      <a:gd name="connsiteY27" fmla="*/ 7582531 h 7582531"/>
                      <a:gd name="connsiteX28" fmla="*/ 10130466 w 11041380"/>
                      <a:gd name="connsiteY28" fmla="*/ 7582531 h 7582531"/>
                      <a:gd name="connsiteX29" fmla="*/ 9329966 w 11041380"/>
                      <a:gd name="connsiteY29" fmla="*/ 7582531 h 7582531"/>
                      <a:gd name="connsiteX30" fmla="*/ 8860707 w 11041380"/>
                      <a:gd name="connsiteY30" fmla="*/ 7582531 h 7582531"/>
                      <a:gd name="connsiteX31" fmla="*/ 8060207 w 11041380"/>
                      <a:gd name="connsiteY31" fmla="*/ 7582531 h 7582531"/>
                      <a:gd name="connsiteX32" fmla="*/ 7701363 w 11041380"/>
                      <a:gd name="connsiteY32" fmla="*/ 7582531 h 7582531"/>
                      <a:gd name="connsiteX33" fmla="*/ 6900863 w 11041380"/>
                      <a:gd name="connsiteY33" fmla="*/ 7582531 h 7582531"/>
                      <a:gd name="connsiteX34" fmla="*/ 6431604 w 11041380"/>
                      <a:gd name="connsiteY34" fmla="*/ 7582531 h 7582531"/>
                      <a:gd name="connsiteX35" fmla="*/ 6072759 w 11041380"/>
                      <a:gd name="connsiteY35" fmla="*/ 7582531 h 7582531"/>
                      <a:gd name="connsiteX36" fmla="*/ 5603500 w 11041380"/>
                      <a:gd name="connsiteY36" fmla="*/ 7582531 h 7582531"/>
                      <a:gd name="connsiteX37" fmla="*/ 4803000 w 11041380"/>
                      <a:gd name="connsiteY37" fmla="*/ 7582531 h 7582531"/>
                      <a:gd name="connsiteX38" fmla="*/ 4333742 w 11041380"/>
                      <a:gd name="connsiteY38" fmla="*/ 7582531 h 7582531"/>
                      <a:gd name="connsiteX39" fmla="*/ 3974897 w 11041380"/>
                      <a:gd name="connsiteY39" fmla="*/ 7582531 h 7582531"/>
                      <a:gd name="connsiteX40" fmla="*/ 3505638 w 11041380"/>
                      <a:gd name="connsiteY40" fmla="*/ 7582531 h 7582531"/>
                      <a:gd name="connsiteX41" fmla="*/ 2925966 w 11041380"/>
                      <a:gd name="connsiteY41" fmla="*/ 7582531 h 7582531"/>
                      <a:gd name="connsiteX42" fmla="*/ 2235879 w 11041380"/>
                      <a:gd name="connsiteY42" fmla="*/ 7582531 h 7582531"/>
                      <a:gd name="connsiteX43" fmla="*/ 1766621 w 11041380"/>
                      <a:gd name="connsiteY43" fmla="*/ 7582531 h 7582531"/>
                      <a:gd name="connsiteX44" fmla="*/ 855707 w 11041380"/>
                      <a:gd name="connsiteY44" fmla="*/ 7582531 h 7582531"/>
                      <a:gd name="connsiteX45" fmla="*/ 0 w 11041380"/>
                      <a:gd name="connsiteY45" fmla="*/ 7582531 h 7582531"/>
                      <a:gd name="connsiteX46" fmla="*/ 0 w 11041380"/>
                      <a:gd name="connsiteY46" fmla="*/ 6741559 h 7582531"/>
                      <a:gd name="connsiteX47" fmla="*/ 0 w 11041380"/>
                      <a:gd name="connsiteY47" fmla="*/ 6052238 h 7582531"/>
                      <a:gd name="connsiteX48" fmla="*/ 0 w 11041380"/>
                      <a:gd name="connsiteY48" fmla="*/ 5362917 h 7582531"/>
                      <a:gd name="connsiteX49" fmla="*/ 0 w 11041380"/>
                      <a:gd name="connsiteY49" fmla="*/ 4749422 h 7582531"/>
                      <a:gd name="connsiteX50" fmla="*/ 0 w 11041380"/>
                      <a:gd name="connsiteY50" fmla="*/ 3984275 h 7582531"/>
                      <a:gd name="connsiteX51" fmla="*/ 0 w 11041380"/>
                      <a:gd name="connsiteY51" fmla="*/ 3294954 h 7582531"/>
                      <a:gd name="connsiteX52" fmla="*/ 0 w 11041380"/>
                      <a:gd name="connsiteY52" fmla="*/ 2453983 h 7582531"/>
                      <a:gd name="connsiteX53" fmla="*/ 0 w 11041380"/>
                      <a:gd name="connsiteY53" fmla="*/ 1613011 h 7582531"/>
                      <a:gd name="connsiteX54" fmla="*/ 0 w 11041380"/>
                      <a:gd name="connsiteY54" fmla="*/ 847865 h 7582531"/>
                      <a:gd name="connsiteX55" fmla="*/ 0 w 11041380"/>
                      <a:gd name="connsiteY55" fmla="*/ 0 h 758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041380" h="7582531" extrusionOk="0">
                        <a:moveTo>
                          <a:pt x="0" y="0"/>
                        </a:moveTo>
                        <a:cubicBezTo>
                          <a:pt x="287327" y="-19003"/>
                          <a:pt x="298252" y="5520"/>
                          <a:pt x="579672" y="0"/>
                        </a:cubicBezTo>
                        <a:cubicBezTo>
                          <a:pt x="861092" y="-5520"/>
                          <a:pt x="839044" y="12643"/>
                          <a:pt x="938517" y="0"/>
                        </a:cubicBezTo>
                        <a:cubicBezTo>
                          <a:pt x="1037991" y="-12643"/>
                          <a:pt x="1494979" y="29489"/>
                          <a:pt x="1849431" y="0"/>
                        </a:cubicBezTo>
                        <a:cubicBezTo>
                          <a:pt x="2203883" y="-29489"/>
                          <a:pt x="2253829" y="-5154"/>
                          <a:pt x="2429104" y="0"/>
                        </a:cubicBezTo>
                        <a:cubicBezTo>
                          <a:pt x="2604379" y="5154"/>
                          <a:pt x="2766490" y="-14407"/>
                          <a:pt x="3008776" y="0"/>
                        </a:cubicBezTo>
                        <a:cubicBezTo>
                          <a:pt x="3251062" y="14407"/>
                          <a:pt x="3575273" y="14232"/>
                          <a:pt x="3919690" y="0"/>
                        </a:cubicBezTo>
                        <a:cubicBezTo>
                          <a:pt x="4264107" y="-14232"/>
                          <a:pt x="4286715" y="21651"/>
                          <a:pt x="4388949" y="0"/>
                        </a:cubicBezTo>
                        <a:cubicBezTo>
                          <a:pt x="4491183" y="-21651"/>
                          <a:pt x="5085987" y="-23656"/>
                          <a:pt x="5299862" y="0"/>
                        </a:cubicBezTo>
                        <a:cubicBezTo>
                          <a:pt x="5513737" y="23656"/>
                          <a:pt x="6027326" y="-11406"/>
                          <a:pt x="6210776" y="0"/>
                        </a:cubicBezTo>
                        <a:cubicBezTo>
                          <a:pt x="6394226" y="11406"/>
                          <a:pt x="6747020" y="-1273"/>
                          <a:pt x="6900863" y="0"/>
                        </a:cubicBezTo>
                        <a:cubicBezTo>
                          <a:pt x="7054706" y="1273"/>
                          <a:pt x="7486612" y="-41342"/>
                          <a:pt x="7811776" y="0"/>
                        </a:cubicBezTo>
                        <a:cubicBezTo>
                          <a:pt x="8136940" y="41342"/>
                          <a:pt x="8195840" y="-22055"/>
                          <a:pt x="8391449" y="0"/>
                        </a:cubicBezTo>
                        <a:cubicBezTo>
                          <a:pt x="8587058" y="22055"/>
                          <a:pt x="8839201" y="-9281"/>
                          <a:pt x="8971121" y="0"/>
                        </a:cubicBezTo>
                        <a:cubicBezTo>
                          <a:pt x="9103041" y="9281"/>
                          <a:pt x="9452339" y="12520"/>
                          <a:pt x="9771621" y="0"/>
                        </a:cubicBezTo>
                        <a:cubicBezTo>
                          <a:pt x="10090903" y="-12520"/>
                          <a:pt x="10084096" y="26125"/>
                          <a:pt x="10351294" y="0"/>
                        </a:cubicBezTo>
                        <a:cubicBezTo>
                          <a:pt x="10618492" y="-26125"/>
                          <a:pt x="10733298" y="17961"/>
                          <a:pt x="11041380" y="0"/>
                        </a:cubicBezTo>
                        <a:cubicBezTo>
                          <a:pt x="11069512" y="417224"/>
                          <a:pt x="11066826" y="582130"/>
                          <a:pt x="11041380" y="840972"/>
                        </a:cubicBezTo>
                        <a:cubicBezTo>
                          <a:pt x="11015934" y="1099814"/>
                          <a:pt x="11012701" y="1385808"/>
                          <a:pt x="11041380" y="1606118"/>
                        </a:cubicBezTo>
                        <a:cubicBezTo>
                          <a:pt x="11070059" y="1826428"/>
                          <a:pt x="11041104" y="1989192"/>
                          <a:pt x="11041380" y="2371264"/>
                        </a:cubicBezTo>
                        <a:cubicBezTo>
                          <a:pt x="11041656" y="2753336"/>
                          <a:pt x="11050277" y="2712855"/>
                          <a:pt x="11041380" y="2833109"/>
                        </a:cubicBezTo>
                        <a:cubicBezTo>
                          <a:pt x="11032483" y="2953364"/>
                          <a:pt x="11032426" y="3174762"/>
                          <a:pt x="11041380" y="3370780"/>
                        </a:cubicBezTo>
                        <a:cubicBezTo>
                          <a:pt x="11050334" y="3566798"/>
                          <a:pt x="11038814" y="3939151"/>
                          <a:pt x="11041380" y="4135926"/>
                        </a:cubicBezTo>
                        <a:cubicBezTo>
                          <a:pt x="11043946" y="4332701"/>
                          <a:pt x="11017511" y="4540791"/>
                          <a:pt x="11041380" y="4749422"/>
                        </a:cubicBezTo>
                        <a:cubicBezTo>
                          <a:pt x="11065249" y="4958053"/>
                          <a:pt x="11053297" y="5100456"/>
                          <a:pt x="11041380" y="5287092"/>
                        </a:cubicBezTo>
                        <a:cubicBezTo>
                          <a:pt x="11029464" y="5473728"/>
                          <a:pt x="11056575" y="5823128"/>
                          <a:pt x="11041380" y="6052238"/>
                        </a:cubicBezTo>
                        <a:cubicBezTo>
                          <a:pt x="11026185" y="6281348"/>
                          <a:pt x="11041208" y="6465272"/>
                          <a:pt x="11041380" y="6741559"/>
                        </a:cubicBezTo>
                        <a:cubicBezTo>
                          <a:pt x="11041552" y="7017846"/>
                          <a:pt x="11046690" y="7249703"/>
                          <a:pt x="11041380" y="7582531"/>
                        </a:cubicBezTo>
                        <a:cubicBezTo>
                          <a:pt x="10649914" y="7613477"/>
                          <a:pt x="10496756" y="7561614"/>
                          <a:pt x="10130466" y="7582531"/>
                        </a:cubicBezTo>
                        <a:cubicBezTo>
                          <a:pt x="9764176" y="7603448"/>
                          <a:pt x="9602282" y="7605083"/>
                          <a:pt x="9329966" y="7582531"/>
                        </a:cubicBezTo>
                        <a:cubicBezTo>
                          <a:pt x="9057650" y="7559979"/>
                          <a:pt x="9032008" y="7572315"/>
                          <a:pt x="8860707" y="7582531"/>
                        </a:cubicBezTo>
                        <a:cubicBezTo>
                          <a:pt x="8689406" y="7592747"/>
                          <a:pt x="8399364" y="7583740"/>
                          <a:pt x="8060207" y="7582531"/>
                        </a:cubicBezTo>
                        <a:cubicBezTo>
                          <a:pt x="7721050" y="7581322"/>
                          <a:pt x="7822724" y="7584208"/>
                          <a:pt x="7701363" y="7582531"/>
                        </a:cubicBezTo>
                        <a:cubicBezTo>
                          <a:pt x="7580002" y="7580854"/>
                          <a:pt x="7222026" y="7617357"/>
                          <a:pt x="6900863" y="7582531"/>
                        </a:cubicBezTo>
                        <a:cubicBezTo>
                          <a:pt x="6579700" y="7547705"/>
                          <a:pt x="6656275" y="7597068"/>
                          <a:pt x="6431604" y="7582531"/>
                        </a:cubicBezTo>
                        <a:cubicBezTo>
                          <a:pt x="6206933" y="7567994"/>
                          <a:pt x="6208321" y="7584141"/>
                          <a:pt x="6072759" y="7582531"/>
                        </a:cubicBezTo>
                        <a:cubicBezTo>
                          <a:pt x="5937197" y="7580921"/>
                          <a:pt x="5790780" y="7588972"/>
                          <a:pt x="5603500" y="7582531"/>
                        </a:cubicBezTo>
                        <a:cubicBezTo>
                          <a:pt x="5416220" y="7576090"/>
                          <a:pt x="5139192" y="7582195"/>
                          <a:pt x="4803000" y="7582531"/>
                        </a:cubicBezTo>
                        <a:cubicBezTo>
                          <a:pt x="4466808" y="7582867"/>
                          <a:pt x="4519392" y="7591262"/>
                          <a:pt x="4333742" y="7582531"/>
                        </a:cubicBezTo>
                        <a:cubicBezTo>
                          <a:pt x="4148092" y="7573800"/>
                          <a:pt x="4061463" y="7580940"/>
                          <a:pt x="3974897" y="7582531"/>
                        </a:cubicBezTo>
                        <a:cubicBezTo>
                          <a:pt x="3888332" y="7584122"/>
                          <a:pt x="3672043" y="7563612"/>
                          <a:pt x="3505638" y="7582531"/>
                        </a:cubicBezTo>
                        <a:cubicBezTo>
                          <a:pt x="3339233" y="7601450"/>
                          <a:pt x="3089286" y="7610967"/>
                          <a:pt x="2925966" y="7582531"/>
                        </a:cubicBezTo>
                        <a:cubicBezTo>
                          <a:pt x="2762646" y="7554095"/>
                          <a:pt x="2400923" y="7564374"/>
                          <a:pt x="2235879" y="7582531"/>
                        </a:cubicBezTo>
                        <a:cubicBezTo>
                          <a:pt x="2070835" y="7600688"/>
                          <a:pt x="1915222" y="7561752"/>
                          <a:pt x="1766621" y="7582531"/>
                        </a:cubicBezTo>
                        <a:cubicBezTo>
                          <a:pt x="1618020" y="7603310"/>
                          <a:pt x="1220858" y="7571205"/>
                          <a:pt x="855707" y="7582531"/>
                        </a:cubicBezTo>
                        <a:cubicBezTo>
                          <a:pt x="490556" y="7593857"/>
                          <a:pt x="336241" y="7597368"/>
                          <a:pt x="0" y="7582531"/>
                        </a:cubicBezTo>
                        <a:cubicBezTo>
                          <a:pt x="28835" y="7329122"/>
                          <a:pt x="9254" y="7014936"/>
                          <a:pt x="0" y="6741559"/>
                        </a:cubicBezTo>
                        <a:cubicBezTo>
                          <a:pt x="-9254" y="6468182"/>
                          <a:pt x="-6016" y="6382814"/>
                          <a:pt x="0" y="6052238"/>
                        </a:cubicBezTo>
                        <a:cubicBezTo>
                          <a:pt x="6016" y="5721662"/>
                          <a:pt x="33159" y="5544443"/>
                          <a:pt x="0" y="5362917"/>
                        </a:cubicBezTo>
                        <a:cubicBezTo>
                          <a:pt x="-33159" y="5181391"/>
                          <a:pt x="-4590" y="4994961"/>
                          <a:pt x="0" y="4749422"/>
                        </a:cubicBezTo>
                        <a:cubicBezTo>
                          <a:pt x="4590" y="4503884"/>
                          <a:pt x="-21841" y="4177183"/>
                          <a:pt x="0" y="3984275"/>
                        </a:cubicBezTo>
                        <a:cubicBezTo>
                          <a:pt x="21841" y="3791367"/>
                          <a:pt x="30688" y="3486891"/>
                          <a:pt x="0" y="3294954"/>
                        </a:cubicBezTo>
                        <a:cubicBezTo>
                          <a:pt x="-30688" y="3103017"/>
                          <a:pt x="12993" y="2640301"/>
                          <a:pt x="0" y="2453983"/>
                        </a:cubicBezTo>
                        <a:cubicBezTo>
                          <a:pt x="-12993" y="2267665"/>
                          <a:pt x="38975" y="1945205"/>
                          <a:pt x="0" y="1613011"/>
                        </a:cubicBezTo>
                        <a:cubicBezTo>
                          <a:pt x="-38975" y="1280817"/>
                          <a:pt x="-10934" y="1124889"/>
                          <a:pt x="0" y="847865"/>
                        </a:cubicBezTo>
                        <a:cubicBezTo>
                          <a:pt x="10934" y="570841"/>
                          <a:pt x="161" y="23730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herbe, eau, table, alimentation&#10;&#10;Description générée automatiquement">
            <a:extLst>
              <a:ext uri="{FF2B5EF4-FFF2-40B4-BE49-F238E27FC236}">
                <a16:creationId xmlns:a16="http://schemas.microsoft.com/office/drawing/2014/main" id="{15490E55-BA86-4142-8BBC-C2D02B9AB70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0130" y="1765458"/>
            <a:ext cx="10641330" cy="5985750"/>
          </a:xfrm>
          <a:prstGeom prst="rect">
            <a:avLst/>
          </a:prstGeom>
        </p:spPr>
      </p:pic>
    </p:spTree>
    <p:extLst>
      <p:ext uri="{BB962C8B-B14F-4D97-AF65-F5344CB8AC3E}">
        <p14:creationId xmlns:p14="http://schemas.microsoft.com/office/powerpoint/2010/main" val="3246557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798399"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80110" y="1009334"/>
            <a:ext cx="11041380" cy="7582531"/>
          </a:xfrm>
          <a:custGeom>
            <a:avLst/>
            <a:gdLst>
              <a:gd name="connsiteX0" fmla="*/ 0 w 11041380"/>
              <a:gd name="connsiteY0" fmla="*/ 0 h 7582531"/>
              <a:gd name="connsiteX1" fmla="*/ 579672 w 11041380"/>
              <a:gd name="connsiteY1" fmla="*/ 0 h 7582531"/>
              <a:gd name="connsiteX2" fmla="*/ 938517 w 11041380"/>
              <a:gd name="connsiteY2" fmla="*/ 0 h 7582531"/>
              <a:gd name="connsiteX3" fmla="*/ 1849431 w 11041380"/>
              <a:gd name="connsiteY3" fmla="*/ 0 h 7582531"/>
              <a:gd name="connsiteX4" fmla="*/ 2429104 w 11041380"/>
              <a:gd name="connsiteY4" fmla="*/ 0 h 7582531"/>
              <a:gd name="connsiteX5" fmla="*/ 3008776 w 11041380"/>
              <a:gd name="connsiteY5" fmla="*/ 0 h 7582531"/>
              <a:gd name="connsiteX6" fmla="*/ 3919690 w 11041380"/>
              <a:gd name="connsiteY6" fmla="*/ 0 h 7582531"/>
              <a:gd name="connsiteX7" fmla="*/ 4388949 w 11041380"/>
              <a:gd name="connsiteY7" fmla="*/ 0 h 7582531"/>
              <a:gd name="connsiteX8" fmla="*/ 5299862 w 11041380"/>
              <a:gd name="connsiteY8" fmla="*/ 0 h 7582531"/>
              <a:gd name="connsiteX9" fmla="*/ 6210776 w 11041380"/>
              <a:gd name="connsiteY9" fmla="*/ 0 h 7582531"/>
              <a:gd name="connsiteX10" fmla="*/ 6900863 w 11041380"/>
              <a:gd name="connsiteY10" fmla="*/ 0 h 7582531"/>
              <a:gd name="connsiteX11" fmla="*/ 7811776 w 11041380"/>
              <a:gd name="connsiteY11" fmla="*/ 0 h 7582531"/>
              <a:gd name="connsiteX12" fmla="*/ 8391449 w 11041380"/>
              <a:gd name="connsiteY12" fmla="*/ 0 h 7582531"/>
              <a:gd name="connsiteX13" fmla="*/ 8971121 w 11041380"/>
              <a:gd name="connsiteY13" fmla="*/ 0 h 7582531"/>
              <a:gd name="connsiteX14" fmla="*/ 9771621 w 11041380"/>
              <a:gd name="connsiteY14" fmla="*/ 0 h 7582531"/>
              <a:gd name="connsiteX15" fmla="*/ 10351294 w 11041380"/>
              <a:gd name="connsiteY15" fmla="*/ 0 h 7582531"/>
              <a:gd name="connsiteX16" fmla="*/ 11041380 w 11041380"/>
              <a:gd name="connsiteY16" fmla="*/ 0 h 7582531"/>
              <a:gd name="connsiteX17" fmla="*/ 11041380 w 11041380"/>
              <a:gd name="connsiteY17" fmla="*/ 840972 h 7582531"/>
              <a:gd name="connsiteX18" fmla="*/ 11041380 w 11041380"/>
              <a:gd name="connsiteY18" fmla="*/ 1606118 h 7582531"/>
              <a:gd name="connsiteX19" fmla="*/ 11041380 w 11041380"/>
              <a:gd name="connsiteY19" fmla="*/ 2371264 h 7582531"/>
              <a:gd name="connsiteX20" fmla="*/ 11041380 w 11041380"/>
              <a:gd name="connsiteY20" fmla="*/ 2833109 h 7582531"/>
              <a:gd name="connsiteX21" fmla="*/ 11041380 w 11041380"/>
              <a:gd name="connsiteY21" fmla="*/ 3370780 h 7582531"/>
              <a:gd name="connsiteX22" fmla="*/ 11041380 w 11041380"/>
              <a:gd name="connsiteY22" fmla="*/ 4135926 h 7582531"/>
              <a:gd name="connsiteX23" fmla="*/ 11041380 w 11041380"/>
              <a:gd name="connsiteY23" fmla="*/ 4749422 h 7582531"/>
              <a:gd name="connsiteX24" fmla="*/ 11041380 w 11041380"/>
              <a:gd name="connsiteY24" fmla="*/ 5287092 h 7582531"/>
              <a:gd name="connsiteX25" fmla="*/ 11041380 w 11041380"/>
              <a:gd name="connsiteY25" fmla="*/ 6052238 h 7582531"/>
              <a:gd name="connsiteX26" fmla="*/ 11041380 w 11041380"/>
              <a:gd name="connsiteY26" fmla="*/ 6741559 h 7582531"/>
              <a:gd name="connsiteX27" fmla="*/ 11041380 w 11041380"/>
              <a:gd name="connsiteY27" fmla="*/ 7582531 h 7582531"/>
              <a:gd name="connsiteX28" fmla="*/ 10130466 w 11041380"/>
              <a:gd name="connsiteY28" fmla="*/ 7582531 h 7582531"/>
              <a:gd name="connsiteX29" fmla="*/ 9329966 w 11041380"/>
              <a:gd name="connsiteY29" fmla="*/ 7582531 h 7582531"/>
              <a:gd name="connsiteX30" fmla="*/ 8860707 w 11041380"/>
              <a:gd name="connsiteY30" fmla="*/ 7582531 h 7582531"/>
              <a:gd name="connsiteX31" fmla="*/ 8060207 w 11041380"/>
              <a:gd name="connsiteY31" fmla="*/ 7582531 h 7582531"/>
              <a:gd name="connsiteX32" fmla="*/ 7701363 w 11041380"/>
              <a:gd name="connsiteY32" fmla="*/ 7582531 h 7582531"/>
              <a:gd name="connsiteX33" fmla="*/ 6900863 w 11041380"/>
              <a:gd name="connsiteY33" fmla="*/ 7582531 h 7582531"/>
              <a:gd name="connsiteX34" fmla="*/ 6431604 w 11041380"/>
              <a:gd name="connsiteY34" fmla="*/ 7582531 h 7582531"/>
              <a:gd name="connsiteX35" fmla="*/ 6072759 w 11041380"/>
              <a:gd name="connsiteY35" fmla="*/ 7582531 h 7582531"/>
              <a:gd name="connsiteX36" fmla="*/ 5603500 w 11041380"/>
              <a:gd name="connsiteY36" fmla="*/ 7582531 h 7582531"/>
              <a:gd name="connsiteX37" fmla="*/ 4803000 w 11041380"/>
              <a:gd name="connsiteY37" fmla="*/ 7582531 h 7582531"/>
              <a:gd name="connsiteX38" fmla="*/ 4333742 w 11041380"/>
              <a:gd name="connsiteY38" fmla="*/ 7582531 h 7582531"/>
              <a:gd name="connsiteX39" fmla="*/ 3974897 w 11041380"/>
              <a:gd name="connsiteY39" fmla="*/ 7582531 h 7582531"/>
              <a:gd name="connsiteX40" fmla="*/ 3505638 w 11041380"/>
              <a:gd name="connsiteY40" fmla="*/ 7582531 h 7582531"/>
              <a:gd name="connsiteX41" fmla="*/ 2925966 w 11041380"/>
              <a:gd name="connsiteY41" fmla="*/ 7582531 h 7582531"/>
              <a:gd name="connsiteX42" fmla="*/ 2235879 w 11041380"/>
              <a:gd name="connsiteY42" fmla="*/ 7582531 h 7582531"/>
              <a:gd name="connsiteX43" fmla="*/ 1766621 w 11041380"/>
              <a:gd name="connsiteY43" fmla="*/ 7582531 h 7582531"/>
              <a:gd name="connsiteX44" fmla="*/ 855707 w 11041380"/>
              <a:gd name="connsiteY44" fmla="*/ 7582531 h 7582531"/>
              <a:gd name="connsiteX45" fmla="*/ 0 w 11041380"/>
              <a:gd name="connsiteY45" fmla="*/ 7582531 h 7582531"/>
              <a:gd name="connsiteX46" fmla="*/ 0 w 11041380"/>
              <a:gd name="connsiteY46" fmla="*/ 6741559 h 7582531"/>
              <a:gd name="connsiteX47" fmla="*/ 0 w 11041380"/>
              <a:gd name="connsiteY47" fmla="*/ 6052238 h 7582531"/>
              <a:gd name="connsiteX48" fmla="*/ 0 w 11041380"/>
              <a:gd name="connsiteY48" fmla="*/ 5362917 h 7582531"/>
              <a:gd name="connsiteX49" fmla="*/ 0 w 11041380"/>
              <a:gd name="connsiteY49" fmla="*/ 4749422 h 7582531"/>
              <a:gd name="connsiteX50" fmla="*/ 0 w 11041380"/>
              <a:gd name="connsiteY50" fmla="*/ 3984275 h 7582531"/>
              <a:gd name="connsiteX51" fmla="*/ 0 w 11041380"/>
              <a:gd name="connsiteY51" fmla="*/ 3294954 h 7582531"/>
              <a:gd name="connsiteX52" fmla="*/ 0 w 11041380"/>
              <a:gd name="connsiteY52" fmla="*/ 2453983 h 7582531"/>
              <a:gd name="connsiteX53" fmla="*/ 0 w 11041380"/>
              <a:gd name="connsiteY53" fmla="*/ 1613011 h 7582531"/>
              <a:gd name="connsiteX54" fmla="*/ 0 w 11041380"/>
              <a:gd name="connsiteY54" fmla="*/ 847865 h 7582531"/>
              <a:gd name="connsiteX55" fmla="*/ 0 w 11041380"/>
              <a:gd name="connsiteY55" fmla="*/ 0 h 758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041380" h="7582531" extrusionOk="0">
                <a:moveTo>
                  <a:pt x="0" y="0"/>
                </a:moveTo>
                <a:cubicBezTo>
                  <a:pt x="283792" y="-21183"/>
                  <a:pt x="292532" y="7667"/>
                  <a:pt x="579672" y="0"/>
                </a:cubicBezTo>
                <a:cubicBezTo>
                  <a:pt x="865717" y="-4546"/>
                  <a:pt x="835634" y="12751"/>
                  <a:pt x="938517" y="0"/>
                </a:cubicBezTo>
                <a:cubicBezTo>
                  <a:pt x="976343" y="47560"/>
                  <a:pt x="1480404" y="110052"/>
                  <a:pt x="1849431" y="0"/>
                </a:cubicBezTo>
                <a:cubicBezTo>
                  <a:pt x="2198164" y="-32618"/>
                  <a:pt x="2260643" y="-1898"/>
                  <a:pt x="2429104" y="0"/>
                </a:cubicBezTo>
                <a:cubicBezTo>
                  <a:pt x="2638129" y="9158"/>
                  <a:pt x="2768673" y="-18899"/>
                  <a:pt x="3008776" y="0"/>
                </a:cubicBezTo>
                <a:cubicBezTo>
                  <a:pt x="3188128" y="4770"/>
                  <a:pt x="3560736" y="27919"/>
                  <a:pt x="3919690" y="0"/>
                </a:cubicBezTo>
                <a:cubicBezTo>
                  <a:pt x="4263954" y="-15695"/>
                  <a:pt x="4283913" y="25545"/>
                  <a:pt x="4388949" y="0"/>
                </a:cubicBezTo>
                <a:cubicBezTo>
                  <a:pt x="4501120" y="-16088"/>
                  <a:pt x="5107859" y="-18397"/>
                  <a:pt x="5299862" y="0"/>
                </a:cubicBezTo>
                <a:cubicBezTo>
                  <a:pt x="5508811" y="22859"/>
                  <a:pt x="6037454" y="-3123"/>
                  <a:pt x="6210776" y="0"/>
                </a:cubicBezTo>
                <a:cubicBezTo>
                  <a:pt x="6408322" y="32390"/>
                  <a:pt x="6748830" y="17469"/>
                  <a:pt x="6900863" y="0"/>
                </a:cubicBezTo>
                <a:cubicBezTo>
                  <a:pt x="7062554" y="13362"/>
                  <a:pt x="7500807" y="-23954"/>
                  <a:pt x="7811776" y="0"/>
                </a:cubicBezTo>
                <a:cubicBezTo>
                  <a:pt x="8148486" y="31233"/>
                  <a:pt x="8198806" y="-36008"/>
                  <a:pt x="8391449" y="0"/>
                </a:cubicBezTo>
                <a:cubicBezTo>
                  <a:pt x="8580172" y="23186"/>
                  <a:pt x="8812915" y="-27418"/>
                  <a:pt x="8971121" y="0"/>
                </a:cubicBezTo>
                <a:cubicBezTo>
                  <a:pt x="9059743" y="6208"/>
                  <a:pt x="9444360" y="-3745"/>
                  <a:pt x="9771621" y="0"/>
                </a:cubicBezTo>
                <a:cubicBezTo>
                  <a:pt x="10091209" y="-16665"/>
                  <a:pt x="10076326" y="30662"/>
                  <a:pt x="10351294" y="0"/>
                </a:cubicBezTo>
                <a:cubicBezTo>
                  <a:pt x="10615896" y="-21484"/>
                  <a:pt x="10746400" y="27697"/>
                  <a:pt x="11041380" y="0"/>
                </a:cubicBezTo>
                <a:cubicBezTo>
                  <a:pt x="11068636" y="438040"/>
                  <a:pt x="11083328" y="572341"/>
                  <a:pt x="11041380" y="840972"/>
                </a:cubicBezTo>
                <a:cubicBezTo>
                  <a:pt x="11002111" y="1121759"/>
                  <a:pt x="10965404" y="1388330"/>
                  <a:pt x="11041380" y="1606118"/>
                </a:cubicBezTo>
                <a:cubicBezTo>
                  <a:pt x="11081189" y="1848466"/>
                  <a:pt x="11028467" y="1995856"/>
                  <a:pt x="11041380" y="2371264"/>
                </a:cubicBezTo>
                <a:cubicBezTo>
                  <a:pt x="11043169" y="2744683"/>
                  <a:pt x="11042569" y="2712419"/>
                  <a:pt x="11041380" y="2833109"/>
                </a:cubicBezTo>
                <a:cubicBezTo>
                  <a:pt x="11049304" y="2967846"/>
                  <a:pt x="11018289" y="3217450"/>
                  <a:pt x="11041380" y="3370780"/>
                </a:cubicBezTo>
                <a:cubicBezTo>
                  <a:pt x="11041275" y="3584984"/>
                  <a:pt x="11025388" y="3921336"/>
                  <a:pt x="11041380" y="4135926"/>
                </a:cubicBezTo>
                <a:cubicBezTo>
                  <a:pt x="11074752" y="4342353"/>
                  <a:pt x="11015574" y="4500587"/>
                  <a:pt x="11041380" y="4749422"/>
                </a:cubicBezTo>
                <a:cubicBezTo>
                  <a:pt x="11088530" y="4972720"/>
                  <a:pt x="11028166" y="5105971"/>
                  <a:pt x="11041380" y="5287092"/>
                </a:cubicBezTo>
                <a:cubicBezTo>
                  <a:pt x="11021777" y="5497694"/>
                  <a:pt x="11040549" y="5772660"/>
                  <a:pt x="11041380" y="6052238"/>
                </a:cubicBezTo>
                <a:cubicBezTo>
                  <a:pt x="11033592" y="6275784"/>
                  <a:pt x="11060389" y="6431971"/>
                  <a:pt x="11041380" y="6741559"/>
                </a:cubicBezTo>
                <a:cubicBezTo>
                  <a:pt x="11025471" y="7011681"/>
                  <a:pt x="11062054" y="7234595"/>
                  <a:pt x="11041380" y="7582531"/>
                </a:cubicBezTo>
                <a:cubicBezTo>
                  <a:pt x="10630405" y="7624416"/>
                  <a:pt x="10506320" y="7587527"/>
                  <a:pt x="10130466" y="7582531"/>
                </a:cubicBezTo>
                <a:cubicBezTo>
                  <a:pt x="9776854" y="7600932"/>
                  <a:pt x="9598460" y="7619384"/>
                  <a:pt x="9329966" y="7582531"/>
                </a:cubicBezTo>
                <a:cubicBezTo>
                  <a:pt x="9060737" y="7560864"/>
                  <a:pt x="9030895" y="7568686"/>
                  <a:pt x="8860707" y="7582531"/>
                </a:cubicBezTo>
                <a:cubicBezTo>
                  <a:pt x="8740379" y="7594367"/>
                  <a:pt x="8433917" y="7619543"/>
                  <a:pt x="8060207" y="7582531"/>
                </a:cubicBezTo>
                <a:cubicBezTo>
                  <a:pt x="7969346" y="7565521"/>
                  <a:pt x="7841555" y="7567501"/>
                  <a:pt x="7701363" y="7582531"/>
                </a:cubicBezTo>
                <a:cubicBezTo>
                  <a:pt x="7557649" y="7583534"/>
                  <a:pt x="7239068" y="7635257"/>
                  <a:pt x="6900863" y="7582531"/>
                </a:cubicBezTo>
                <a:cubicBezTo>
                  <a:pt x="6576168" y="7566795"/>
                  <a:pt x="6659937" y="7606480"/>
                  <a:pt x="6431604" y="7582531"/>
                </a:cubicBezTo>
                <a:cubicBezTo>
                  <a:pt x="6209525" y="7569200"/>
                  <a:pt x="6209658" y="7585448"/>
                  <a:pt x="6072759" y="7582531"/>
                </a:cubicBezTo>
                <a:cubicBezTo>
                  <a:pt x="5942325" y="7598922"/>
                  <a:pt x="5823733" y="7602846"/>
                  <a:pt x="5603500" y="7582531"/>
                </a:cubicBezTo>
                <a:cubicBezTo>
                  <a:pt x="5393199" y="7580341"/>
                  <a:pt x="5129984" y="7615919"/>
                  <a:pt x="4803000" y="7582531"/>
                </a:cubicBezTo>
                <a:cubicBezTo>
                  <a:pt x="4467773" y="7581241"/>
                  <a:pt x="4512603" y="7600746"/>
                  <a:pt x="4333742" y="7582531"/>
                </a:cubicBezTo>
                <a:cubicBezTo>
                  <a:pt x="4148445" y="7589883"/>
                  <a:pt x="4073560" y="7570085"/>
                  <a:pt x="3974897" y="7582531"/>
                </a:cubicBezTo>
                <a:cubicBezTo>
                  <a:pt x="3879105" y="7612929"/>
                  <a:pt x="3710809" y="7576911"/>
                  <a:pt x="3505638" y="7582531"/>
                </a:cubicBezTo>
                <a:cubicBezTo>
                  <a:pt x="3336115" y="7595262"/>
                  <a:pt x="3116678" y="7605751"/>
                  <a:pt x="2925966" y="7582531"/>
                </a:cubicBezTo>
                <a:cubicBezTo>
                  <a:pt x="2766487" y="7540605"/>
                  <a:pt x="2389171" y="7543484"/>
                  <a:pt x="2235879" y="7582531"/>
                </a:cubicBezTo>
                <a:cubicBezTo>
                  <a:pt x="2074105" y="7571641"/>
                  <a:pt x="1919805" y="7571531"/>
                  <a:pt x="1766621" y="7582531"/>
                </a:cubicBezTo>
                <a:cubicBezTo>
                  <a:pt x="1598802" y="7681909"/>
                  <a:pt x="1144791" y="7591213"/>
                  <a:pt x="855707" y="7582531"/>
                </a:cubicBezTo>
                <a:cubicBezTo>
                  <a:pt x="480480" y="7624292"/>
                  <a:pt x="338530" y="7601402"/>
                  <a:pt x="0" y="7582531"/>
                </a:cubicBezTo>
                <a:cubicBezTo>
                  <a:pt x="62369" y="7361068"/>
                  <a:pt x="19295" y="7006680"/>
                  <a:pt x="0" y="6741559"/>
                </a:cubicBezTo>
                <a:cubicBezTo>
                  <a:pt x="-8996" y="6460663"/>
                  <a:pt x="-9366" y="6376617"/>
                  <a:pt x="0" y="6052238"/>
                </a:cubicBezTo>
                <a:cubicBezTo>
                  <a:pt x="19492" y="5747867"/>
                  <a:pt x="42427" y="5541834"/>
                  <a:pt x="0" y="5362917"/>
                </a:cubicBezTo>
                <a:cubicBezTo>
                  <a:pt x="-26067" y="5153588"/>
                  <a:pt x="15042" y="4974632"/>
                  <a:pt x="0" y="4749422"/>
                </a:cubicBezTo>
                <a:cubicBezTo>
                  <a:pt x="-4965" y="4536085"/>
                  <a:pt x="16778" y="4149789"/>
                  <a:pt x="0" y="3984275"/>
                </a:cubicBezTo>
                <a:cubicBezTo>
                  <a:pt x="31656" y="3792879"/>
                  <a:pt x="34008" y="3491984"/>
                  <a:pt x="0" y="3294954"/>
                </a:cubicBezTo>
                <a:cubicBezTo>
                  <a:pt x="5003" y="3104705"/>
                  <a:pt x="27465" y="2643222"/>
                  <a:pt x="0" y="2453983"/>
                </a:cubicBezTo>
                <a:cubicBezTo>
                  <a:pt x="-29706" y="2265652"/>
                  <a:pt x="3719" y="1957079"/>
                  <a:pt x="0" y="1613011"/>
                </a:cubicBezTo>
                <a:cubicBezTo>
                  <a:pt x="-75812" y="1273030"/>
                  <a:pt x="24294" y="1131934"/>
                  <a:pt x="0" y="847865"/>
                </a:cubicBezTo>
                <a:cubicBezTo>
                  <a:pt x="-28633" y="575856"/>
                  <a:pt x="-20384" y="204264"/>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custGeom>
                    <a:avLst/>
                    <a:gdLst>
                      <a:gd name="connsiteX0" fmla="*/ 0 w 11041380"/>
                      <a:gd name="connsiteY0" fmla="*/ 0 h 7582531"/>
                      <a:gd name="connsiteX1" fmla="*/ 579672 w 11041380"/>
                      <a:gd name="connsiteY1" fmla="*/ 0 h 7582531"/>
                      <a:gd name="connsiteX2" fmla="*/ 938517 w 11041380"/>
                      <a:gd name="connsiteY2" fmla="*/ 0 h 7582531"/>
                      <a:gd name="connsiteX3" fmla="*/ 1849431 w 11041380"/>
                      <a:gd name="connsiteY3" fmla="*/ 0 h 7582531"/>
                      <a:gd name="connsiteX4" fmla="*/ 2429104 w 11041380"/>
                      <a:gd name="connsiteY4" fmla="*/ 0 h 7582531"/>
                      <a:gd name="connsiteX5" fmla="*/ 3008776 w 11041380"/>
                      <a:gd name="connsiteY5" fmla="*/ 0 h 7582531"/>
                      <a:gd name="connsiteX6" fmla="*/ 3919690 w 11041380"/>
                      <a:gd name="connsiteY6" fmla="*/ 0 h 7582531"/>
                      <a:gd name="connsiteX7" fmla="*/ 4388949 w 11041380"/>
                      <a:gd name="connsiteY7" fmla="*/ 0 h 7582531"/>
                      <a:gd name="connsiteX8" fmla="*/ 5299862 w 11041380"/>
                      <a:gd name="connsiteY8" fmla="*/ 0 h 7582531"/>
                      <a:gd name="connsiteX9" fmla="*/ 6210776 w 11041380"/>
                      <a:gd name="connsiteY9" fmla="*/ 0 h 7582531"/>
                      <a:gd name="connsiteX10" fmla="*/ 6900863 w 11041380"/>
                      <a:gd name="connsiteY10" fmla="*/ 0 h 7582531"/>
                      <a:gd name="connsiteX11" fmla="*/ 7811776 w 11041380"/>
                      <a:gd name="connsiteY11" fmla="*/ 0 h 7582531"/>
                      <a:gd name="connsiteX12" fmla="*/ 8391449 w 11041380"/>
                      <a:gd name="connsiteY12" fmla="*/ 0 h 7582531"/>
                      <a:gd name="connsiteX13" fmla="*/ 8971121 w 11041380"/>
                      <a:gd name="connsiteY13" fmla="*/ 0 h 7582531"/>
                      <a:gd name="connsiteX14" fmla="*/ 9771621 w 11041380"/>
                      <a:gd name="connsiteY14" fmla="*/ 0 h 7582531"/>
                      <a:gd name="connsiteX15" fmla="*/ 10351294 w 11041380"/>
                      <a:gd name="connsiteY15" fmla="*/ 0 h 7582531"/>
                      <a:gd name="connsiteX16" fmla="*/ 11041380 w 11041380"/>
                      <a:gd name="connsiteY16" fmla="*/ 0 h 7582531"/>
                      <a:gd name="connsiteX17" fmla="*/ 11041380 w 11041380"/>
                      <a:gd name="connsiteY17" fmla="*/ 840972 h 7582531"/>
                      <a:gd name="connsiteX18" fmla="*/ 11041380 w 11041380"/>
                      <a:gd name="connsiteY18" fmla="*/ 1606118 h 7582531"/>
                      <a:gd name="connsiteX19" fmla="*/ 11041380 w 11041380"/>
                      <a:gd name="connsiteY19" fmla="*/ 2371264 h 7582531"/>
                      <a:gd name="connsiteX20" fmla="*/ 11041380 w 11041380"/>
                      <a:gd name="connsiteY20" fmla="*/ 2833109 h 7582531"/>
                      <a:gd name="connsiteX21" fmla="*/ 11041380 w 11041380"/>
                      <a:gd name="connsiteY21" fmla="*/ 3370780 h 7582531"/>
                      <a:gd name="connsiteX22" fmla="*/ 11041380 w 11041380"/>
                      <a:gd name="connsiteY22" fmla="*/ 4135926 h 7582531"/>
                      <a:gd name="connsiteX23" fmla="*/ 11041380 w 11041380"/>
                      <a:gd name="connsiteY23" fmla="*/ 4749422 h 7582531"/>
                      <a:gd name="connsiteX24" fmla="*/ 11041380 w 11041380"/>
                      <a:gd name="connsiteY24" fmla="*/ 5287092 h 7582531"/>
                      <a:gd name="connsiteX25" fmla="*/ 11041380 w 11041380"/>
                      <a:gd name="connsiteY25" fmla="*/ 6052238 h 7582531"/>
                      <a:gd name="connsiteX26" fmla="*/ 11041380 w 11041380"/>
                      <a:gd name="connsiteY26" fmla="*/ 6741559 h 7582531"/>
                      <a:gd name="connsiteX27" fmla="*/ 11041380 w 11041380"/>
                      <a:gd name="connsiteY27" fmla="*/ 7582531 h 7582531"/>
                      <a:gd name="connsiteX28" fmla="*/ 10130466 w 11041380"/>
                      <a:gd name="connsiteY28" fmla="*/ 7582531 h 7582531"/>
                      <a:gd name="connsiteX29" fmla="*/ 9329966 w 11041380"/>
                      <a:gd name="connsiteY29" fmla="*/ 7582531 h 7582531"/>
                      <a:gd name="connsiteX30" fmla="*/ 8860707 w 11041380"/>
                      <a:gd name="connsiteY30" fmla="*/ 7582531 h 7582531"/>
                      <a:gd name="connsiteX31" fmla="*/ 8060207 w 11041380"/>
                      <a:gd name="connsiteY31" fmla="*/ 7582531 h 7582531"/>
                      <a:gd name="connsiteX32" fmla="*/ 7701363 w 11041380"/>
                      <a:gd name="connsiteY32" fmla="*/ 7582531 h 7582531"/>
                      <a:gd name="connsiteX33" fmla="*/ 6900863 w 11041380"/>
                      <a:gd name="connsiteY33" fmla="*/ 7582531 h 7582531"/>
                      <a:gd name="connsiteX34" fmla="*/ 6431604 w 11041380"/>
                      <a:gd name="connsiteY34" fmla="*/ 7582531 h 7582531"/>
                      <a:gd name="connsiteX35" fmla="*/ 6072759 w 11041380"/>
                      <a:gd name="connsiteY35" fmla="*/ 7582531 h 7582531"/>
                      <a:gd name="connsiteX36" fmla="*/ 5603500 w 11041380"/>
                      <a:gd name="connsiteY36" fmla="*/ 7582531 h 7582531"/>
                      <a:gd name="connsiteX37" fmla="*/ 4803000 w 11041380"/>
                      <a:gd name="connsiteY37" fmla="*/ 7582531 h 7582531"/>
                      <a:gd name="connsiteX38" fmla="*/ 4333742 w 11041380"/>
                      <a:gd name="connsiteY38" fmla="*/ 7582531 h 7582531"/>
                      <a:gd name="connsiteX39" fmla="*/ 3974897 w 11041380"/>
                      <a:gd name="connsiteY39" fmla="*/ 7582531 h 7582531"/>
                      <a:gd name="connsiteX40" fmla="*/ 3505638 w 11041380"/>
                      <a:gd name="connsiteY40" fmla="*/ 7582531 h 7582531"/>
                      <a:gd name="connsiteX41" fmla="*/ 2925966 w 11041380"/>
                      <a:gd name="connsiteY41" fmla="*/ 7582531 h 7582531"/>
                      <a:gd name="connsiteX42" fmla="*/ 2235879 w 11041380"/>
                      <a:gd name="connsiteY42" fmla="*/ 7582531 h 7582531"/>
                      <a:gd name="connsiteX43" fmla="*/ 1766621 w 11041380"/>
                      <a:gd name="connsiteY43" fmla="*/ 7582531 h 7582531"/>
                      <a:gd name="connsiteX44" fmla="*/ 855707 w 11041380"/>
                      <a:gd name="connsiteY44" fmla="*/ 7582531 h 7582531"/>
                      <a:gd name="connsiteX45" fmla="*/ 0 w 11041380"/>
                      <a:gd name="connsiteY45" fmla="*/ 7582531 h 7582531"/>
                      <a:gd name="connsiteX46" fmla="*/ 0 w 11041380"/>
                      <a:gd name="connsiteY46" fmla="*/ 6741559 h 7582531"/>
                      <a:gd name="connsiteX47" fmla="*/ 0 w 11041380"/>
                      <a:gd name="connsiteY47" fmla="*/ 6052238 h 7582531"/>
                      <a:gd name="connsiteX48" fmla="*/ 0 w 11041380"/>
                      <a:gd name="connsiteY48" fmla="*/ 5362917 h 7582531"/>
                      <a:gd name="connsiteX49" fmla="*/ 0 w 11041380"/>
                      <a:gd name="connsiteY49" fmla="*/ 4749422 h 7582531"/>
                      <a:gd name="connsiteX50" fmla="*/ 0 w 11041380"/>
                      <a:gd name="connsiteY50" fmla="*/ 3984275 h 7582531"/>
                      <a:gd name="connsiteX51" fmla="*/ 0 w 11041380"/>
                      <a:gd name="connsiteY51" fmla="*/ 3294954 h 7582531"/>
                      <a:gd name="connsiteX52" fmla="*/ 0 w 11041380"/>
                      <a:gd name="connsiteY52" fmla="*/ 2453983 h 7582531"/>
                      <a:gd name="connsiteX53" fmla="*/ 0 w 11041380"/>
                      <a:gd name="connsiteY53" fmla="*/ 1613011 h 7582531"/>
                      <a:gd name="connsiteX54" fmla="*/ 0 w 11041380"/>
                      <a:gd name="connsiteY54" fmla="*/ 847865 h 7582531"/>
                      <a:gd name="connsiteX55" fmla="*/ 0 w 11041380"/>
                      <a:gd name="connsiteY55" fmla="*/ 0 h 758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041380" h="7582531" extrusionOk="0">
                        <a:moveTo>
                          <a:pt x="0" y="0"/>
                        </a:moveTo>
                        <a:cubicBezTo>
                          <a:pt x="287327" y="-19003"/>
                          <a:pt x="298252" y="5520"/>
                          <a:pt x="579672" y="0"/>
                        </a:cubicBezTo>
                        <a:cubicBezTo>
                          <a:pt x="861092" y="-5520"/>
                          <a:pt x="839044" y="12643"/>
                          <a:pt x="938517" y="0"/>
                        </a:cubicBezTo>
                        <a:cubicBezTo>
                          <a:pt x="1037991" y="-12643"/>
                          <a:pt x="1494979" y="29489"/>
                          <a:pt x="1849431" y="0"/>
                        </a:cubicBezTo>
                        <a:cubicBezTo>
                          <a:pt x="2203883" y="-29489"/>
                          <a:pt x="2253829" y="-5154"/>
                          <a:pt x="2429104" y="0"/>
                        </a:cubicBezTo>
                        <a:cubicBezTo>
                          <a:pt x="2604379" y="5154"/>
                          <a:pt x="2766490" y="-14407"/>
                          <a:pt x="3008776" y="0"/>
                        </a:cubicBezTo>
                        <a:cubicBezTo>
                          <a:pt x="3251062" y="14407"/>
                          <a:pt x="3575273" y="14232"/>
                          <a:pt x="3919690" y="0"/>
                        </a:cubicBezTo>
                        <a:cubicBezTo>
                          <a:pt x="4264107" y="-14232"/>
                          <a:pt x="4286715" y="21651"/>
                          <a:pt x="4388949" y="0"/>
                        </a:cubicBezTo>
                        <a:cubicBezTo>
                          <a:pt x="4491183" y="-21651"/>
                          <a:pt x="5085987" y="-23656"/>
                          <a:pt x="5299862" y="0"/>
                        </a:cubicBezTo>
                        <a:cubicBezTo>
                          <a:pt x="5513737" y="23656"/>
                          <a:pt x="6027326" y="-11406"/>
                          <a:pt x="6210776" y="0"/>
                        </a:cubicBezTo>
                        <a:cubicBezTo>
                          <a:pt x="6394226" y="11406"/>
                          <a:pt x="6747020" y="-1273"/>
                          <a:pt x="6900863" y="0"/>
                        </a:cubicBezTo>
                        <a:cubicBezTo>
                          <a:pt x="7054706" y="1273"/>
                          <a:pt x="7486612" y="-41342"/>
                          <a:pt x="7811776" y="0"/>
                        </a:cubicBezTo>
                        <a:cubicBezTo>
                          <a:pt x="8136940" y="41342"/>
                          <a:pt x="8195840" y="-22055"/>
                          <a:pt x="8391449" y="0"/>
                        </a:cubicBezTo>
                        <a:cubicBezTo>
                          <a:pt x="8587058" y="22055"/>
                          <a:pt x="8839201" y="-9281"/>
                          <a:pt x="8971121" y="0"/>
                        </a:cubicBezTo>
                        <a:cubicBezTo>
                          <a:pt x="9103041" y="9281"/>
                          <a:pt x="9452339" y="12520"/>
                          <a:pt x="9771621" y="0"/>
                        </a:cubicBezTo>
                        <a:cubicBezTo>
                          <a:pt x="10090903" y="-12520"/>
                          <a:pt x="10084096" y="26125"/>
                          <a:pt x="10351294" y="0"/>
                        </a:cubicBezTo>
                        <a:cubicBezTo>
                          <a:pt x="10618492" y="-26125"/>
                          <a:pt x="10733298" y="17961"/>
                          <a:pt x="11041380" y="0"/>
                        </a:cubicBezTo>
                        <a:cubicBezTo>
                          <a:pt x="11069512" y="417224"/>
                          <a:pt x="11066826" y="582130"/>
                          <a:pt x="11041380" y="840972"/>
                        </a:cubicBezTo>
                        <a:cubicBezTo>
                          <a:pt x="11015934" y="1099814"/>
                          <a:pt x="11012701" y="1385808"/>
                          <a:pt x="11041380" y="1606118"/>
                        </a:cubicBezTo>
                        <a:cubicBezTo>
                          <a:pt x="11070059" y="1826428"/>
                          <a:pt x="11041104" y="1989192"/>
                          <a:pt x="11041380" y="2371264"/>
                        </a:cubicBezTo>
                        <a:cubicBezTo>
                          <a:pt x="11041656" y="2753336"/>
                          <a:pt x="11050277" y="2712855"/>
                          <a:pt x="11041380" y="2833109"/>
                        </a:cubicBezTo>
                        <a:cubicBezTo>
                          <a:pt x="11032483" y="2953364"/>
                          <a:pt x="11032426" y="3174762"/>
                          <a:pt x="11041380" y="3370780"/>
                        </a:cubicBezTo>
                        <a:cubicBezTo>
                          <a:pt x="11050334" y="3566798"/>
                          <a:pt x="11038814" y="3939151"/>
                          <a:pt x="11041380" y="4135926"/>
                        </a:cubicBezTo>
                        <a:cubicBezTo>
                          <a:pt x="11043946" y="4332701"/>
                          <a:pt x="11017511" y="4540791"/>
                          <a:pt x="11041380" y="4749422"/>
                        </a:cubicBezTo>
                        <a:cubicBezTo>
                          <a:pt x="11065249" y="4958053"/>
                          <a:pt x="11053297" y="5100456"/>
                          <a:pt x="11041380" y="5287092"/>
                        </a:cubicBezTo>
                        <a:cubicBezTo>
                          <a:pt x="11029464" y="5473728"/>
                          <a:pt x="11056575" y="5823128"/>
                          <a:pt x="11041380" y="6052238"/>
                        </a:cubicBezTo>
                        <a:cubicBezTo>
                          <a:pt x="11026185" y="6281348"/>
                          <a:pt x="11041208" y="6465272"/>
                          <a:pt x="11041380" y="6741559"/>
                        </a:cubicBezTo>
                        <a:cubicBezTo>
                          <a:pt x="11041552" y="7017846"/>
                          <a:pt x="11046690" y="7249703"/>
                          <a:pt x="11041380" y="7582531"/>
                        </a:cubicBezTo>
                        <a:cubicBezTo>
                          <a:pt x="10649914" y="7613477"/>
                          <a:pt x="10496756" y="7561614"/>
                          <a:pt x="10130466" y="7582531"/>
                        </a:cubicBezTo>
                        <a:cubicBezTo>
                          <a:pt x="9764176" y="7603448"/>
                          <a:pt x="9602282" y="7605083"/>
                          <a:pt x="9329966" y="7582531"/>
                        </a:cubicBezTo>
                        <a:cubicBezTo>
                          <a:pt x="9057650" y="7559979"/>
                          <a:pt x="9032008" y="7572315"/>
                          <a:pt x="8860707" y="7582531"/>
                        </a:cubicBezTo>
                        <a:cubicBezTo>
                          <a:pt x="8689406" y="7592747"/>
                          <a:pt x="8399364" y="7583740"/>
                          <a:pt x="8060207" y="7582531"/>
                        </a:cubicBezTo>
                        <a:cubicBezTo>
                          <a:pt x="7721050" y="7581322"/>
                          <a:pt x="7822724" y="7584208"/>
                          <a:pt x="7701363" y="7582531"/>
                        </a:cubicBezTo>
                        <a:cubicBezTo>
                          <a:pt x="7580002" y="7580854"/>
                          <a:pt x="7222026" y="7617357"/>
                          <a:pt x="6900863" y="7582531"/>
                        </a:cubicBezTo>
                        <a:cubicBezTo>
                          <a:pt x="6579700" y="7547705"/>
                          <a:pt x="6656275" y="7597068"/>
                          <a:pt x="6431604" y="7582531"/>
                        </a:cubicBezTo>
                        <a:cubicBezTo>
                          <a:pt x="6206933" y="7567994"/>
                          <a:pt x="6208321" y="7584141"/>
                          <a:pt x="6072759" y="7582531"/>
                        </a:cubicBezTo>
                        <a:cubicBezTo>
                          <a:pt x="5937197" y="7580921"/>
                          <a:pt x="5790780" y="7588972"/>
                          <a:pt x="5603500" y="7582531"/>
                        </a:cubicBezTo>
                        <a:cubicBezTo>
                          <a:pt x="5416220" y="7576090"/>
                          <a:pt x="5139192" y="7582195"/>
                          <a:pt x="4803000" y="7582531"/>
                        </a:cubicBezTo>
                        <a:cubicBezTo>
                          <a:pt x="4466808" y="7582867"/>
                          <a:pt x="4519392" y="7591262"/>
                          <a:pt x="4333742" y="7582531"/>
                        </a:cubicBezTo>
                        <a:cubicBezTo>
                          <a:pt x="4148092" y="7573800"/>
                          <a:pt x="4061463" y="7580940"/>
                          <a:pt x="3974897" y="7582531"/>
                        </a:cubicBezTo>
                        <a:cubicBezTo>
                          <a:pt x="3888332" y="7584122"/>
                          <a:pt x="3672043" y="7563612"/>
                          <a:pt x="3505638" y="7582531"/>
                        </a:cubicBezTo>
                        <a:cubicBezTo>
                          <a:pt x="3339233" y="7601450"/>
                          <a:pt x="3089286" y="7610967"/>
                          <a:pt x="2925966" y="7582531"/>
                        </a:cubicBezTo>
                        <a:cubicBezTo>
                          <a:pt x="2762646" y="7554095"/>
                          <a:pt x="2400923" y="7564374"/>
                          <a:pt x="2235879" y="7582531"/>
                        </a:cubicBezTo>
                        <a:cubicBezTo>
                          <a:pt x="2070835" y="7600688"/>
                          <a:pt x="1915222" y="7561752"/>
                          <a:pt x="1766621" y="7582531"/>
                        </a:cubicBezTo>
                        <a:cubicBezTo>
                          <a:pt x="1618020" y="7603310"/>
                          <a:pt x="1220858" y="7571205"/>
                          <a:pt x="855707" y="7582531"/>
                        </a:cubicBezTo>
                        <a:cubicBezTo>
                          <a:pt x="490556" y="7593857"/>
                          <a:pt x="336241" y="7597368"/>
                          <a:pt x="0" y="7582531"/>
                        </a:cubicBezTo>
                        <a:cubicBezTo>
                          <a:pt x="28835" y="7329122"/>
                          <a:pt x="9254" y="7014936"/>
                          <a:pt x="0" y="6741559"/>
                        </a:cubicBezTo>
                        <a:cubicBezTo>
                          <a:pt x="-9254" y="6468182"/>
                          <a:pt x="-6016" y="6382814"/>
                          <a:pt x="0" y="6052238"/>
                        </a:cubicBezTo>
                        <a:cubicBezTo>
                          <a:pt x="6016" y="5721662"/>
                          <a:pt x="33159" y="5544443"/>
                          <a:pt x="0" y="5362917"/>
                        </a:cubicBezTo>
                        <a:cubicBezTo>
                          <a:pt x="-33159" y="5181391"/>
                          <a:pt x="-4590" y="4994961"/>
                          <a:pt x="0" y="4749422"/>
                        </a:cubicBezTo>
                        <a:cubicBezTo>
                          <a:pt x="4590" y="4503884"/>
                          <a:pt x="-21841" y="4177183"/>
                          <a:pt x="0" y="3984275"/>
                        </a:cubicBezTo>
                        <a:cubicBezTo>
                          <a:pt x="21841" y="3791367"/>
                          <a:pt x="30688" y="3486891"/>
                          <a:pt x="0" y="3294954"/>
                        </a:cubicBezTo>
                        <a:cubicBezTo>
                          <a:pt x="-30688" y="3103017"/>
                          <a:pt x="12993" y="2640301"/>
                          <a:pt x="0" y="2453983"/>
                        </a:cubicBezTo>
                        <a:cubicBezTo>
                          <a:pt x="-12993" y="2267665"/>
                          <a:pt x="38975" y="1945205"/>
                          <a:pt x="0" y="1613011"/>
                        </a:cubicBezTo>
                        <a:cubicBezTo>
                          <a:pt x="-38975" y="1280817"/>
                          <a:pt x="-10934" y="1124889"/>
                          <a:pt x="0" y="847865"/>
                        </a:cubicBezTo>
                        <a:cubicBezTo>
                          <a:pt x="10934" y="570841"/>
                          <a:pt x="161" y="23730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descr="Une image contenant texte, aéronef&#10;&#10;Description générée automatiquement">
            <a:extLst>
              <a:ext uri="{FF2B5EF4-FFF2-40B4-BE49-F238E27FC236}">
                <a16:creationId xmlns:a16="http://schemas.microsoft.com/office/drawing/2014/main" id="{9BD99220-5A81-5545-9997-8003B4926FA4}"/>
              </a:ext>
            </a:extLst>
          </p:cNvPr>
          <p:cNvPicPr>
            <a:picLocks noChangeAspect="1"/>
          </p:cNvPicPr>
          <p:nvPr/>
        </p:nvPicPr>
        <p:blipFill rotWithShape="1">
          <a:blip r:embed="rId2"/>
          <a:srcRect l="2364" t="3208" r="2341" b="3886"/>
          <a:stretch/>
        </p:blipFill>
        <p:spPr>
          <a:xfrm>
            <a:off x="1043664" y="1205369"/>
            <a:ext cx="10642057" cy="7055227"/>
          </a:xfrm>
          <a:prstGeom prst="rect">
            <a:avLst/>
          </a:prstGeom>
        </p:spPr>
      </p:pic>
      <p:sp>
        <p:nvSpPr>
          <p:cNvPr id="8" name="Rectangle 7">
            <a:extLst>
              <a:ext uri="{FF2B5EF4-FFF2-40B4-BE49-F238E27FC236}">
                <a16:creationId xmlns:a16="http://schemas.microsoft.com/office/drawing/2014/main" id="{D44DC7FA-AEAE-5045-BDDB-E015DD229B2F}"/>
              </a:ext>
            </a:extLst>
          </p:cNvPr>
          <p:cNvSpPr/>
          <p:nvPr/>
        </p:nvSpPr>
        <p:spPr>
          <a:xfrm>
            <a:off x="1983571" y="10323"/>
            <a:ext cx="9104287"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5400" b="0" i="0" u="none" strike="noStrike" kern="1200" cap="none" spc="0" normalizeH="0" baseline="0" noProof="0" dirty="0">
                <a:ln w="0"/>
                <a:solidFill>
                  <a:srgbClr val="251DFE"/>
                </a:solidFill>
                <a:effectLst>
                  <a:outerShdw blurRad="38100" dist="25400" dir="5400000" algn="ctr" rotWithShape="0">
                    <a:srgbClr val="6E747A">
                      <a:alpha val="43000"/>
                    </a:srgbClr>
                  </a:outerShdw>
                </a:effectLst>
                <a:uLnTx/>
                <a:uFillTx/>
                <a:latin typeface="Calibri" panose="020F0502020204030204"/>
                <a:ea typeface="+mn-ea"/>
                <a:cs typeface="+mn-cs"/>
              </a:rPr>
              <a:t>Le petit prince de Saint-Exupéry</a:t>
            </a:r>
          </a:p>
        </p:txBody>
      </p:sp>
      <p:sp>
        <p:nvSpPr>
          <p:cNvPr id="9" name="Rectangle 8">
            <a:extLst>
              <a:ext uri="{FF2B5EF4-FFF2-40B4-BE49-F238E27FC236}">
                <a16:creationId xmlns:a16="http://schemas.microsoft.com/office/drawing/2014/main" id="{115AF83E-61FB-9F4C-B922-2CE8268122A4}"/>
              </a:ext>
            </a:extLst>
          </p:cNvPr>
          <p:cNvSpPr/>
          <p:nvPr/>
        </p:nvSpPr>
        <p:spPr>
          <a:xfrm>
            <a:off x="1043664" y="8591865"/>
            <a:ext cx="2278893"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5400" b="0" i="0" u="none" strike="noStrike" kern="1200" cap="none" spc="0" normalizeH="0" baseline="0" noProof="0" dirty="0">
                <a:ln w="0"/>
                <a:solidFill>
                  <a:srgbClr val="251DFE"/>
                </a:solidFill>
                <a:effectLst>
                  <a:outerShdw blurRad="38100" dist="25400" dir="5400000" algn="ctr" rotWithShape="0">
                    <a:srgbClr val="6E747A">
                      <a:alpha val="43000"/>
                    </a:srgbClr>
                  </a:outerShdw>
                </a:effectLst>
                <a:uLnTx/>
                <a:uFillTx/>
                <a:latin typeface="Calibri" panose="020F0502020204030204"/>
                <a:ea typeface="+mn-ea"/>
                <a:cs typeface="+mn-cs"/>
              </a:rPr>
              <a:t>Extraits</a:t>
            </a:r>
          </a:p>
        </p:txBody>
      </p:sp>
      <p:sp>
        <p:nvSpPr>
          <p:cNvPr id="7" name="Rectangle 6">
            <a:extLst>
              <a:ext uri="{FF2B5EF4-FFF2-40B4-BE49-F238E27FC236}">
                <a16:creationId xmlns:a16="http://schemas.microsoft.com/office/drawing/2014/main" id="{B35297EC-5640-A04D-86A7-2C0BBC0FF729}"/>
              </a:ext>
            </a:extLst>
          </p:cNvPr>
          <p:cNvSpPr/>
          <p:nvPr/>
        </p:nvSpPr>
        <p:spPr>
          <a:xfrm>
            <a:off x="5996065" y="8667546"/>
            <a:ext cx="6611699" cy="1200329"/>
          </a:xfrm>
          <a:prstGeom prst="rect">
            <a:avLst/>
          </a:prstGeom>
          <a:noFill/>
        </p:spPr>
        <p:txBody>
          <a:bodyPr wrap="square" lIns="91440" tIns="45720" rIns="91440" bIns="4572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w="0"/>
                <a:solidFill>
                  <a:srgbClr val="251DFE"/>
                </a:solidFill>
                <a:effectLst>
                  <a:outerShdw blurRad="38100" dist="25400" dir="5400000" algn="ctr" rotWithShape="0">
                    <a:srgbClr val="6E747A">
                      <a:alpha val="43000"/>
                    </a:srgbClr>
                  </a:outerShdw>
                </a:effectLst>
                <a:uLnTx/>
                <a:uFillTx/>
                <a:latin typeface="Calibri" panose="020F0502020204030204"/>
                <a:ea typeface="+mn-ea"/>
                <a:cs typeface="+mn-cs"/>
              </a:rPr>
              <a:t>Images :https://</a:t>
            </a:r>
            <a:r>
              <a:rPr kumimoji="0" lang="fr-FR" sz="2400" b="0" i="0" u="none" strike="noStrike" kern="1200" cap="none" spc="0" normalizeH="0" baseline="0" noProof="0" dirty="0" err="1">
                <a:ln w="0"/>
                <a:solidFill>
                  <a:srgbClr val="251DFE"/>
                </a:solidFill>
                <a:effectLst>
                  <a:outerShdw blurRad="38100" dist="25400" dir="5400000" algn="ctr" rotWithShape="0">
                    <a:srgbClr val="6E747A">
                      <a:alpha val="43000"/>
                    </a:srgbClr>
                  </a:outerShdw>
                </a:effectLst>
                <a:uLnTx/>
                <a:uFillTx/>
                <a:latin typeface="Calibri" panose="020F0502020204030204"/>
                <a:ea typeface="+mn-ea"/>
                <a:cs typeface="+mn-cs"/>
              </a:rPr>
              <a:t>pixabay.com</a:t>
            </a:r>
            <a:r>
              <a:rPr kumimoji="0" lang="fr-FR" sz="2400" b="0" i="0" u="none" strike="noStrike" kern="1200" cap="none" spc="0" normalizeH="0" baseline="0" noProof="0" dirty="0">
                <a:ln w="0"/>
                <a:solidFill>
                  <a:srgbClr val="251DFE"/>
                </a:solidFill>
                <a:effectLst>
                  <a:outerShdw blurRad="38100" dist="25400" dir="5400000" algn="ctr" rotWithShape="0">
                    <a:srgbClr val="6E747A">
                      <a:alpha val="43000"/>
                    </a:srgbClr>
                  </a:outerShdw>
                </a:effectLst>
                <a:uLnTx/>
                <a:uFillTx/>
                <a:latin typeface="Calibri" panose="020F0502020204030204"/>
                <a:ea typeface="+mn-ea"/>
                <a:cs typeface="+mn-cs"/>
              </a:rPr>
              <a:t>/</a:t>
            </a:r>
            <a:r>
              <a:rPr kumimoji="0" lang="fr-FR" sz="2400" b="0" i="0" u="none" strike="noStrike" kern="1200" cap="none" spc="0" normalizeH="0" baseline="0" noProof="0" dirty="0" err="1">
                <a:ln w="0"/>
                <a:solidFill>
                  <a:srgbClr val="251DFE"/>
                </a:solidFill>
                <a:effectLst>
                  <a:outerShdw blurRad="38100" dist="25400" dir="5400000" algn="ctr" rotWithShape="0">
                    <a:srgbClr val="6E747A">
                      <a:alpha val="43000"/>
                    </a:srgbClr>
                  </a:outerShdw>
                </a:effectLst>
                <a:uLnTx/>
                <a:uFillTx/>
                <a:latin typeface="Calibri" panose="020F0502020204030204"/>
                <a:ea typeface="+mn-ea"/>
                <a:cs typeface="+mn-cs"/>
              </a:rPr>
              <a:t>fr</a:t>
            </a:r>
            <a:r>
              <a:rPr kumimoji="0" lang="fr-FR" sz="2400" b="0" i="0" u="none" strike="noStrike" kern="1200" cap="none" spc="0" normalizeH="0" baseline="0" noProof="0" dirty="0">
                <a:ln w="0"/>
                <a:solidFill>
                  <a:srgbClr val="251DFE"/>
                </a:solidFill>
                <a:effectLst>
                  <a:outerShdw blurRad="38100" dist="25400" dir="5400000" algn="ctr" rotWithShape="0">
                    <a:srgbClr val="6E747A">
                      <a:alpha val="43000"/>
                    </a:srgbClr>
                  </a:outerShdw>
                </a:effectLst>
                <a:uLnTx/>
                <a:uFillTx/>
                <a:latin typeface="Calibri" panose="020F0502020204030204"/>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CH" sz="2400" b="0" i="0" u="none" strike="noStrike" kern="0" cap="none" spc="0" normalizeH="0" baseline="0" noProof="0" dirty="0">
                <a:ln>
                  <a:noFill/>
                </a:ln>
                <a:solidFill>
                  <a:prstClr val="black"/>
                </a:solidFill>
                <a:effectLst/>
                <a:uLnTx/>
                <a:uFillTx/>
                <a:latin typeface="Calibri" panose="020F0502020204030204"/>
                <a:ea typeface="+mn-ea"/>
                <a:cs typeface="+mn-cs"/>
              </a:rPr>
              <a:t>Programme «Avec nos mains»  EERV et </a:t>
            </a:r>
            <a:r>
              <a:rPr kumimoji="0" lang="fr-CH" sz="2400" b="0" i="0" u="none" strike="noStrike" kern="0" cap="none" spc="0" normalizeH="0" baseline="0" noProof="0" dirty="0" err="1">
                <a:ln>
                  <a:noFill/>
                </a:ln>
                <a:solidFill>
                  <a:prstClr val="black"/>
                </a:solidFill>
                <a:effectLst/>
                <a:uLnTx/>
                <a:uFillTx/>
                <a:latin typeface="Calibri" panose="020F0502020204030204"/>
                <a:ea typeface="+mn-ea"/>
                <a:cs typeface="+mn-cs"/>
              </a:rPr>
              <a:t>Cath</a:t>
            </a:r>
            <a:r>
              <a:rPr kumimoji="0" lang="fr-CH" sz="2400" b="0" i="0" u="none" strike="noStrike" kern="0" cap="none" spc="0" normalizeH="0" baseline="0" noProof="0" dirty="0">
                <a:ln>
                  <a:noFill/>
                </a:ln>
                <a:solidFill>
                  <a:prstClr val="black"/>
                </a:solidFill>
                <a:effectLst/>
                <a:uLnTx/>
                <a:uFillTx/>
                <a:latin typeface="Calibri" panose="020F0502020204030204"/>
                <a:ea typeface="+mn-ea"/>
                <a:cs typeface="+mn-cs"/>
              </a:rPr>
              <a:t>-VD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w="0"/>
                <a:solidFill>
                  <a:srgbClr val="251DFE"/>
                </a:solidFill>
                <a:effectLst>
                  <a:outerShdw blurRad="38100" dist="25400" dir="5400000" algn="ctr" rotWithShape="0">
                    <a:srgbClr val="6E747A">
                      <a:alpha val="43000"/>
                    </a:srgbClr>
                  </a:outerShdw>
                </a:effectLst>
                <a:uLnTx/>
                <a:uFillTx/>
                <a:latin typeface="Calibri" panose="020F0502020204030204"/>
                <a:ea typeface="+mn-ea"/>
                <a:cs typeface="+mn-cs"/>
              </a:rPr>
              <a:t> </a:t>
            </a:r>
          </a:p>
        </p:txBody>
      </p:sp>
    </p:spTree>
    <p:extLst>
      <p:ext uri="{BB962C8B-B14F-4D97-AF65-F5344CB8AC3E}">
        <p14:creationId xmlns:p14="http://schemas.microsoft.com/office/powerpoint/2010/main" val="150942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0"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fenêtre, avant, assis, table&#10;&#10;Description générée automatiquement">
            <a:extLst>
              <a:ext uri="{FF2B5EF4-FFF2-40B4-BE49-F238E27FC236}">
                <a16:creationId xmlns:a16="http://schemas.microsoft.com/office/drawing/2014/main" id="{FCE2E4C4-EAD7-8A44-928F-825D9668A90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175198" y="4037010"/>
            <a:ext cx="5731917" cy="2106478"/>
          </a:xfrm>
          <a:prstGeom prst="rect">
            <a:avLst/>
          </a:prstGeom>
        </p:spPr>
      </p:pic>
      <p:sp>
        <p:nvSpPr>
          <p:cNvPr id="18"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6084" y="3322015"/>
            <a:ext cx="3417850" cy="25603"/>
          </a:xfrm>
          <a:custGeom>
            <a:avLst/>
            <a:gdLst>
              <a:gd name="connsiteX0" fmla="*/ 0 w 3417850"/>
              <a:gd name="connsiteY0" fmla="*/ 0 h 25603"/>
              <a:gd name="connsiteX1" fmla="*/ 649392 w 3417850"/>
              <a:gd name="connsiteY1" fmla="*/ 0 h 25603"/>
              <a:gd name="connsiteX2" fmla="*/ 1332962 w 3417850"/>
              <a:gd name="connsiteY2" fmla="*/ 0 h 25603"/>
              <a:gd name="connsiteX3" fmla="*/ 2050710 w 3417850"/>
              <a:gd name="connsiteY3" fmla="*/ 0 h 25603"/>
              <a:gd name="connsiteX4" fmla="*/ 2768459 w 3417850"/>
              <a:gd name="connsiteY4" fmla="*/ 0 h 25603"/>
              <a:gd name="connsiteX5" fmla="*/ 3417850 w 3417850"/>
              <a:gd name="connsiteY5" fmla="*/ 0 h 25603"/>
              <a:gd name="connsiteX6" fmla="*/ 3417850 w 3417850"/>
              <a:gd name="connsiteY6" fmla="*/ 25603 h 25603"/>
              <a:gd name="connsiteX7" fmla="*/ 2665923 w 3417850"/>
              <a:gd name="connsiteY7" fmla="*/ 25603 h 25603"/>
              <a:gd name="connsiteX8" fmla="*/ 1913996 w 3417850"/>
              <a:gd name="connsiteY8" fmla="*/ 25603 h 25603"/>
              <a:gd name="connsiteX9" fmla="*/ 1230426 w 3417850"/>
              <a:gd name="connsiteY9" fmla="*/ 25603 h 25603"/>
              <a:gd name="connsiteX10" fmla="*/ 0 w 3417850"/>
              <a:gd name="connsiteY10" fmla="*/ 25603 h 25603"/>
              <a:gd name="connsiteX11" fmla="*/ 0 w 3417850"/>
              <a:gd name="connsiteY11" fmla="*/ 0 h 25603"/>
              <a:gd name="connsiteX0" fmla="*/ 0 w 3417850"/>
              <a:gd name="connsiteY0" fmla="*/ 0 h 25603"/>
              <a:gd name="connsiteX1" fmla="*/ 649392 w 3417850"/>
              <a:gd name="connsiteY1" fmla="*/ 0 h 25603"/>
              <a:gd name="connsiteX2" fmla="*/ 1230426 w 3417850"/>
              <a:gd name="connsiteY2" fmla="*/ 0 h 25603"/>
              <a:gd name="connsiteX3" fmla="*/ 1982353 w 3417850"/>
              <a:gd name="connsiteY3" fmla="*/ 0 h 25603"/>
              <a:gd name="connsiteX4" fmla="*/ 2631745 w 3417850"/>
              <a:gd name="connsiteY4" fmla="*/ 0 h 25603"/>
              <a:gd name="connsiteX5" fmla="*/ 3417850 w 3417850"/>
              <a:gd name="connsiteY5" fmla="*/ 0 h 25603"/>
              <a:gd name="connsiteX6" fmla="*/ 3417850 w 3417850"/>
              <a:gd name="connsiteY6" fmla="*/ 25603 h 25603"/>
              <a:gd name="connsiteX7" fmla="*/ 2734280 w 3417850"/>
              <a:gd name="connsiteY7" fmla="*/ 25603 h 25603"/>
              <a:gd name="connsiteX8" fmla="*/ 1982353 w 3417850"/>
              <a:gd name="connsiteY8" fmla="*/ 25603 h 25603"/>
              <a:gd name="connsiteX9" fmla="*/ 1401318 w 3417850"/>
              <a:gd name="connsiteY9" fmla="*/ 25603 h 25603"/>
              <a:gd name="connsiteX10" fmla="*/ 717748 w 3417850"/>
              <a:gd name="connsiteY10" fmla="*/ 25603 h 25603"/>
              <a:gd name="connsiteX11" fmla="*/ 0 w 3417850"/>
              <a:gd name="connsiteY11" fmla="*/ 25603 h 25603"/>
              <a:gd name="connsiteX12" fmla="*/ 0 w 3417850"/>
              <a:gd name="connsiteY12" fmla="*/ 0 h 2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7850" h="25603" fill="none" extrusionOk="0">
                <a:moveTo>
                  <a:pt x="0" y="0"/>
                </a:moveTo>
                <a:cubicBezTo>
                  <a:pt x="230466" y="-17668"/>
                  <a:pt x="330130" y="-17747"/>
                  <a:pt x="649392" y="0"/>
                </a:cubicBezTo>
                <a:cubicBezTo>
                  <a:pt x="950083" y="14136"/>
                  <a:pt x="1099470" y="-46501"/>
                  <a:pt x="1332962" y="0"/>
                </a:cubicBezTo>
                <a:cubicBezTo>
                  <a:pt x="1522566" y="24847"/>
                  <a:pt x="1720497" y="-14444"/>
                  <a:pt x="2050710" y="0"/>
                </a:cubicBezTo>
                <a:cubicBezTo>
                  <a:pt x="2376247" y="169"/>
                  <a:pt x="2422014" y="7527"/>
                  <a:pt x="2768459" y="0"/>
                </a:cubicBezTo>
                <a:cubicBezTo>
                  <a:pt x="3099400" y="17177"/>
                  <a:pt x="3266904" y="24257"/>
                  <a:pt x="3417850" y="0"/>
                </a:cubicBezTo>
                <a:cubicBezTo>
                  <a:pt x="3417015" y="12249"/>
                  <a:pt x="3419306" y="15070"/>
                  <a:pt x="3417850" y="25603"/>
                </a:cubicBezTo>
                <a:cubicBezTo>
                  <a:pt x="3095222" y="52831"/>
                  <a:pt x="2821347" y="63580"/>
                  <a:pt x="2665923" y="25603"/>
                </a:cubicBezTo>
                <a:cubicBezTo>
                  <a:pt x="2522051" y="30481"/>
                  <a:pt x="2194815" y="19986"/>
                  <a:pt x="1913996" y="25603"/>
                </a:cubicBezTo>
                <a:cubicBezTo>
                  <a:pt x="1582416" y="53943"/>
                  <a:pt x="1514280" y="41989"/>
                  <a:pt x="1230426" y="25603"/>
                </a:cubicBezTo>
                <a:cubicBezTo>
                  <a:pt x="955668" y="22971"/>
                  <a:pt x="244999" y="60466"/>
                  <a:pt x="0" y="25603"/>
                </a:cubicBezTo>
                <a:cubicBezTo>
                  <a:pt x="-2019" y="20005"/>
                  <a:pt x="-783" y="9780"/>
                  <a:pt x="0" y="0"/>
                </a:cubicBezTo>
                <a:close/>
              </a:path>
              <a:path w="3417850" h="25603" stroke="0" extrusionOk="0">
                <a:moveTo>
                  <a:pt x="0" y="0"/>
                </a:moveTo>
                <a:cubicBezTo>
                  <a:pt x="283350" y="-16434"/>
                  <a:pt x="506282" y="-40628"/>
                  <a:pt x="649392" y="0"/>
                </a:cubicBezTo>
                <a:cubicBezTo>
                  <a:pt x="799569" y="22256"/>
                  <a:pt x="1082972" y="-1554"/>
                  <a:pt x="1230426" y="0"/>
                </a:cubicBezTo>
                <a:cubicBezTo>
                  <a:pt x="1344001" y="54355"/>
                  <a:pt x="1761027" y="-48268"/>
                  <a:pt x="1982353" y="0"/>
                </a:cubicBezTo>
                <a:cubicBezTo>
                  <a:pt x="2221246" y="9451"/>
                  <a:pt x="2387400" y="-19791"/>
                  <a:pt x="2631745" y="0"/>
                </a:cubicBezTo>
                <a:cubicBezTo>
                  <a:pt x="2880591" y="-11575"/>
                  <a:pt x="3273420" y="-43495"/>
                  <a:pt x="3417850" y="0"/>
                </a:cubicBezTo>
                <a:cubicBezTo>
                  <a:pt x="3417318" y="8422"/>
                  <a:pt x="3419614" y="17618"/>
                  <a:pt x="3417850" y="25603"/>
                </a:cubicBezTo>
                <a:cubicBezTo>
                  <a:pt x="3128352" y="35313"/>
                  <a:pt x="2906489" y="73549"/>
                  <a:pt x="2734280" y="25603"/>
                </a:cubicBezTo>
                <a:cubicBezTo>
                  <a:pt x="2599566" y="26192"/>
                  <a:pt x="2171658" y="14335"/>
                  <a:pt x="1982353" y="25603"/>
                </a:cubicBezTo>
                <a:cubicBezTo>
                  <a:pt x="1791440" y="15574"/>
                  <a:pt x="1661919" y="27540"/>
                  <a:pt x="1401318" y="25603"/>
                </a:cubicBezTo>
                <a:cubicBezTo>
                  <a:pt x="1169562" y="52945"/>
                  <a:pt x="1012692" y="61404"/>
                  <a:pt x="717748" y="25603"/>
                </a:cubicBezTo>
                <a:cubicBezTo>
                  <a:pt x="456036" y="30588"/>
                  <a:pt x="172056" y="-9657"/>
                  <a:pt x="0" y="25603"/>
                </a:cubicBezTo>
                <a:cubicBezTo>
                  <a:pt x="-2335" y="17437"/>
                  <a:pt x="-333" y="6649"/>
                  <a:pt x="0" y="0"/>
                </a:cubicBezTo>
                <a:close/>
              </a:path>
              <a:path w="3417850" h="25603" fill="none" stroke="0" extrusionOk="0">
                <a:moveTo>
                  <a:pt x="0" y="0"/>
                </a:moveTo>
                <a:cubicBezTo>
                  <a:pt x="211819" y="-8921"/>
                  <a:pt x="305270" y="-2066"/>
                  <a:pt x="649392" y="0"/>
                </a:cubicBezTo>
                <a:cubicBezTo>
                  <a:pt x="999869" y="17109"/>
                  <a:pt x="1118012" y="-25473"/>
                  <a:pt x="1332962" y="0"/>
                </a:cubicBezTo>
                <a:cubicBezTo>
                  <a:pt x="1511826" y="49936"/>
                  <a:pt x="1719580" y="28311"/>
                  <a:pt x="2050710" y="0"/>
                </a:cubicBezTo>
                <a:cubicBezTo>
                  <a:pt x="2368211" y="60"/>
                  <a:pt x="2425673" y="6613"/>
                  <a:pt x="2768459" y="0"/>
                </a:cubicBezTo>
                <a:cubicBezTo>
                  <a:pt x="3126673" y="-4369"/>
                  <a:pt x="3244978" y="-966"/>
                  <a:pt x="3417850" y="0"/>
                </a:cubicBezTo>
                <a:cubicBezTo>
                  <a:pt x="3416240" y="11569"/>
                  <a:pt x="3418491" y="15719"/>
                  <a:pt x="3417850" y="25603"/>
                </a:cubicBezTo>
                <a:cubicBezTo>
                  <a:pt x="3100852" y="12852"/>
                  <a:pt x="2816219" y="83839"/>
                  <a:pt x="2665923" y="25603"/>
                </a:cubicBezTo>
                <a:cubicBezTo>
                  <a:pt x="2535386" y="7584"/>
                  <a:pt x="2263555" y="-3057"/>
                  <a:pt x="1913996" y="25603"/>
                </a:cubicBezTo>
                <a:cubicBezTo>
                  <a:pt x="1571189" y="56709"/>
                  <a:pt x="1523896" y="44249"/>
                  <a:pt x="1230426" y="25603"/>
                </a:cubicBezTo>
                <a:cubicBezTo>
                  <a:pt x="944659" y="16913"/>
                  <a:pt x="258785" y="46545"/>
                  <a:pt x="0" y="25603"/>
                </a:cubicBezTo>
                <a:cubicBezTo>
                  <a:pt x="-674" y="19178"/>
                  <a:pt x="-15" y="1074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3417850"/>
                      <a:gd name="connsiteY0" fmla="*/ 0 h 25603"/>
                      <a:gd name="connsiteX1" fmla="*/ 649392 w 3417850"/>
                      <a:gd name="connsiteY1" fmla="*/ 0 h 25603"/>
                      <a:gd name="connsiteX2" fmla="*/ 1332962 w 3417850"/>
                      <a:gd name="connsiteY2" fmla="*/ 0 h 25603"/>
                      <a:gd name="connsiteX3" fmla="*/ 2050710 w 3417850"/>
                      <a:gd name="connsiteY3" fmla="*/ 0 h 25603"/>
                      <a:gd name="connsiteX4" fmla="*/ 2768459 w 3417850"/>
                      <a:gd name="connsiteY4" fmla="*/ 0 h 25603"/>
                      <a:gd name="connsiteX5" fmla="*/ 3417850 w 3417850"/>
                      <a:gd name="connsiteY5" fmla="*/ 0 h 25603"/>
                      <a:gd name="connsiteX6" fmla="*/ 3417850 w 3417850"/>
                      <a:gd name="connsiteY6" fmla="*/ 25603 h 25603"/>
                      <a:gd name="connsiteX7" fmla="*/ 2665923 w 3417850"/>
                      <a:gd name="connsiteY7" fmla="*/ 25603 h 25603"/>
                      <a:gd name="connsiteX8" fmla="*/ 1913996 w 3417850"/>
                      <a:gd name="connsiteY8" fmla="*/ 25603 h 25603"/>
                      <a:gd name="connsiteX9" fmla="*/ 1230426 w 3417850"/>
                      <a:gd name="connsiteY9" fmla="*/ 25603 h 25603"/>
                      <a:gd name="connsiteX10" fmla="*/ 0 w 3417850"/>
                      <a:gd name="connsiteY10" fmla="*/ 25603 h 25603"/>
                      <a:gd name="connsiteX11" fmla="*/ 0 w 3417850"/>
                      <a:gd name="connsiteY11" fmla="*/ 0 h 2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7850" h="25603" fill="none" extrusionOk="0">
                        <a:moveTo>
                          <a:pt x="0" y="0"/>
                        </a:moveTo>
                        <a:cubicBezTo>
                          <a:pt x="216898" y="-5788"/>
                          <a:pt x="328663" y="-10846"/>
                          <a:pt x="649392" y="0"/>
                        </a:cubicBezTo>
                        <a:cubicBezTo>
                          <a:pt x="970121" y="10846"/>
                          <a:pt x="1129420" y="-25836"/>
                          <a:pt x="1332962" y="0"/>
                        </a:cubicBezTo>
                        <a:cubicBezTo>
                          <a:pt x="1536504" y="25836"/>
                          <a:pt x="1725478" y="-4290"/>
                          <a:pt x="2050710" y="0"/>
                        </a:cubicBezTo>
                        <a:cubicBezTo>
                          <a:pt x="2375942" y="4290"/>
                          <a:pt x="2424521" y="6063"/>
                          <a:pt x="2768459" y="0"/>
                        </a:cubicBezTo>
                        <a:cubicBezTo>
                          <a:pt x="3112397" y="-6063"/>
                          <a:pt x="3241790" y="5596"/>
                          <a:pt x="3417850" y="0"/>
                        </a:cubicBezTo>
                        <a:cubicBezTo>
                          <a:pt x="3417038" y="11691"/>
                          <a:pt x="3418967" y="15271"/>
                          <a:pt x="3417850" y="25603"/>
                        </a:cubicBezTo>
                        <a:cubicBezTo>
                          <a:pt x="3103642" y="39463"/>
                          <a:pt x="2831174" y="63056"/>
                          <a:pt x="2665923" y="25603"/>
                        </a:cubicBezTo>
                        <a:cubicBezTo>
                          <a:pt x="2500672" y="-11850"/>
                          <a:pt x="2246355" y="-7193"/>
                          <a:pt x="1913996" y="25603"/>
                        </a:cubicBezTo>
                        <a:cubicBezTo>
                          <a:pt x="1581637" y="58399"/>
                          <a:pt x="1521642" y="42406"/>
                          <a:pt x="1230426" y="25603"/>
                        </a:cubicBezTo>
                        <a:cubicBezTo>
                          <a:pt x="939210" y="8801"/>
                          <a:pt x="256714" y="25091"/>
                          <a:pt x="0" y="25603"/>
                        </a:cubicBezTo>
                        <a:cubicBezTo>
                          <a:pt x="-1202" y="18365"/>
                          <a:pt x="-504" y="10150"/>
                          <a:pt x="0" y="0"/>
                        </a:cubicBezTo>
                        <a:close/>
                      </a:path>
                      <a:path w="3417850" h="25603" stroke="0" extrusionOk="0">
                        <a:moveTo>
                          <a:pt x="0" y="0"/>
                        </a:moveTo>
                        <a:cubicBezTo>
                          <a:pt x="260209" y="-23684"/>
                          <a:pt x="507416" y="-17089"/>
                          <a:pt x="649392" y="0"/>
                        </a:cubicBezTo>
                        <a:cubicBezTo>
                          <a:pt x="791368" y="17089"/>
                          <a:pt x="1101198" y="-5554"/>
                          <a:pt x="1230426" y="0"/>
                        </a:cubicBezTo>
                        <a:cubicBezTo>
                          <a:pt x="1359654" y="5554"/>
                          <a:pt x="1767596" y="-27580"/>
                          <a:pt x="1982353" y="0"/>
                        </a:cubicBezTo>
                        <a:cubicBezTo>
                          <a:pt x="2197110" y="27580"/>
                          <a:pt x="2371787" y="7315"/>
                          <a:pt x="2631745" y="0"/>
                        </a:cubicBezTo>
                        <a:cubicBezTo>
                          <a:pt x="2891703" y="-7315"/>
                          <a:pt x="3247593" y="-18099"/>
                          <a:pt x="3417850" y="0"/>
                        </a:cubicBezTo>
                        <a:cubicBezTo>
                          <a:pt x="3418492" y="7764"/>
                          <a:pt x="3418987" y="15920"/>
                          <a:pt x="3417850" y="25603"/>
                        </a:cubicBezTo>
                        <a:cubicBezTo>
                          <a:pt x="3110473" y="38861"/>
                          <a:pt x="2915866" y="38459"/>
                          <a:pt x="2734280" y="25603"/>
                        </a:cubicBezTo>
                        <a:cubicBezTo>
                          <a:pt x="2552694" y="12748"/>
                          <a:pt x="2178239" y="35790"/>
                          <a:pt x="1982353" y="25603"/>
                        </a:cubicBezTo>
                        <a:cubicBezTo>
                          <a:pt x="1786467" y="15416"/>
                          <a:pt x="1640826" y="5684"/>
                          <a:pt x="1401318" y="25603"/>
                        </a:cubicBezTo>
                        <a:cubicBezTo>
                          <a:pt x="1161810" y="45522"/>
                          <a:pt x="1007256" y="48117"/>
                          <a:pt x="717748" y="25603"/>
                        </a:cubicBezTo>
                        <a:cubicBezTo>
                          <a:pt x="428240" y="3090"/>
                          <a:pt x="184492" y="6974"/>
                          <a:pt x="0" y="25603"/>
                        </a:cubicBezTo>
                        <a:cubicBezTo>
                          <a:pt x="-1262" y="16372"/>
                          <a:pt x="-840" y="653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B36B657-F2F5-CA4E-B5C4-DEA570FDB441}"/>
              </a:ext>
            </a:extLst>
          </p:cNvPr>
          <p:cNvSpPr>
            <a:spLocks noGrp="1"/>
          </p:cNvSpPr>
          <p:nvPr>
            <p:ph idx="1"/>
          </p:nvPr>
        </p:nvSpPr>
        <p:spPr>
          <a:xfrm>
            <a:off x="3004169" y="1742631"/>
            <a:ext cx="6793261" cy="4971105"/>
          </a:xfrm>
        </p:spPr>
        <p:txBody>
          <a:bodyPr anchor="t">
            <a:normAutofit/>
          </a:bodyPr>
          <a:lstStyle/>
          <a:p>
            <a:r>
              <a:rPr lang="fr-FR" sz="3600" dirty="0"/>
              <a:t>C'est alors qu'apparut le renard</a:t>
            </a:r>
            <a:endParaRPr lang="fr-CH" sz="3600" dirty="0"/>
          </a:p>
          <a:p>
            <a:r>
              <a:rPr lang="fr-FR" sz="3600" dirty="0"/>
              <a:t>Bonjour, dit le renard.</a:t>
            </a:r>
            <a:r>
              <a:rPr lang="fr-CH" sz="3600" dirty="0"/>
              <a:t> </a:t>
            </a:r>
          </a:p>
        </p:txBody>
      </p:sp>
    </p:spTree>
    <p:extLst>
      <p:ext uri="{BB962C8B-B14F-4D97-AF65-F5344CB8AC3E}">
        <p14:creationId xmlns:p14="http://schemas.microsoft.com/office/powerpoint/2010/main" val="2215285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798399"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80110" y="1009334"/>
            <a:ext cx="11041380" cy="7582531"/>
          </a:xfrm>
          <a:custGeom>
            <a:avLst/>
            <a:gdLst>
              <a:gd name="connsiteX0" fmla="*/ 0 w 11041380"/>
              <a:gd name="connsiteY0" fmla="*/ 0 h 7582531"/>
              <a:gd name="connsiteX1" fmla="*/ 579672 w 11041380"/>
              <a:gd name="connsiteY1" fmla="*/ 0 h 7582531"/>
              <a:gd name="connsiteX2" fmla="*/ 938517 w 11041380"/>
              <a:gd name="connsiteY2" fmla="*/ 0 h 7582531"/>
              <a:gd name="connsiteX3" fmla="*/ 1849431 w 11041380"/>
              <a:gd name="connsiteY3" fmla="*/ 0 h 7582531"/>
              <a:gd name="connsiteX4" fmla="*/ 2429104 w 11041380"/>
              <a:gd name="connsiteY4" fmla="*/ 0 h 7582531"/>
              <a:gd name="connsiteX5" fmla="*/ 3008776 w 11041380"/>
              <a:gd name="connsiteY5" fmla="*/ 0 h 7582531"/>
              <a:gd name="connsiteX6" fmla="*/ 3919690 w 11041380"/>
              <a:gd name="connsiteY6" fmla="*/ 0 h 7582531"/>
              <a:gd name="connsiteX7" fmla="*/ 4388949 w 11041380"/>
              <a:gd name="connsiteY7" fmla="*/ 0 h 7582531"/>
              <a:gd name="connsiteX8" fmla="*/ 5299862 w 11041380"/>
              <a:gd name="connsiteY8" fmla="*/ 0 h 7582531"/>
              <a:gd name="connsiteX9" fmla="*/ 6210776 w 11041380"/>
              <a:gd name="connsiteY9" fmla="*/ 0 h 7582531"/>
              <a:gd name="connsiteX10" fmla="*/ 6900863 w 11041380"/>
              <a:gd name="connsiteY10" fmla="*/ 0 h 7582531"/>
              <a:gd name="connsiteX11" fmla="*/ 7811776 w 11041380"/>
              <a:gd name="connsiteY11" fmla="*/ 0 h 7582531"/>
              <a:gd name="connsiteX12" fmla="*/ 8391449 w 11041380"/>
              <a:gd name="connsiteY12" fmla="*/ 0 h 7582531"/>
              <a:gd name="connsiteX13" fmla="*/ 8971121 w 11041380"/>
              <a:gd name="connsiteY13" fmla="*/ 0 h 7582531"/>
              <a:gd name="connsiteX14" fmla="*/ 9771621 w 11041380"/>
              <a:gd name="connsiteY14" fmla="*/ 0 h 7582531"/>
              <a:gd name="connsiteX15" fmla="*/ 10351294 w 11041380"/>
              <a:gd name="connsiteY15" fmla="*/ 0 h 7582531"/>
              <a:gd name="connsiteX16" fmla="*/ 11041380 w 11041380"/>
              <a:gd name="connsiteY16" fmla="*/ 0 h 7582531"/>
              <a:gd name="connsiteX17" fmla="*/ 11041380 w 11041380"/>
              <a:gd name="connsiteY17" fmla="*/ 840972 h 7582531"/>
              <a:gd name="connsiteX18" fmla="*/ 11041380 w 11041380"/>
              <a:gd name="connsiteY18" fmla="*/ 1606118 h 7582531"/>
              <a:gd name="connsiteX19" fmla="*/ 11041380 w 11041380"/>
              <a:gd name="connsiteY19" fmla="*/ 2371264 h 7582531"/>
              <a:gd name="connsiteX20" fmla="*/ 11041380 w 11041380"/>
              <a:gd name="connsiteY20" fmla="*/ 2833109 h 7582531"/>
              <a:gd name="connsiteX21" fmla="*/ 11041380 w 11041380"/>
              <a:gd name="connsiteY21" fmla="*/ 3370780 h 7582531"/>
              <a:gd name="connsiteX22" fmla="*/ 11041380 w 11041380"/>
              <a:gd name="connsiteY22" fmla="*/ 4135926 h 7582531"/>
              <a:gd name="connsiteX23" fmla="*/ 11041380 w 11041380"/>
              <a:gd name="connsiteY23" fmla="*/ 4749422 h 7582531"/>
              <a:gd name="connsiteX24" fmla="*/ 11041380 w 11041380"/>
              <a:gd name="connsiteY24" fmla="*/ 5287092 h 7582531"/>
              <a:gd name="connsiteX25" fmla="*/ 11041380 w 11041380"/>
              <a:gd name="connsiteY25" fmla="*/ 6052238 h 7582531"/>
              <a:gd name="connsiteX26" fmla="*/ 11041380 w 11041380"/>
              <a:gd name="connsiteY26" fmla="*/ 6741559 h 7582531"/>
              <a:gd name="connsiteX27" fmla="*/ 11041380 w 11041380"/>
              <a:gd name="connsiteY27" fmla="*/ 7582531 h 7582531"/>
              <a:gd name="connsiteX28" fmla="*/ 10130466 w 11041380"/>
              <a:gd name="connsiteY28" fmla="*/ 7582531 h 7582531"/>
              <a:gd name="connsiteX29" fmla="*/ 9329966 w 11041380"/>
              <a:gd name="connsiteY29" fmla="*/ 7582531 h 7582531"/>
              <a:gd name="connsiteX30" fmla="*/ 8860707 w 11041380"/>
              <a:gd name="connsiteY30" fmla="*/ 7582531 h 7582531"/>
              <a:gd name="connsiteX31" fmla="*/ 8060207 w 11041380"/>
              <a:gd name="connsiteY31" fmla="*/ 7582531 h 7582531"/>
              <a:gd name="connsiteX32" fmla="*/ 7701363 w 11041380"/>
              <a:gd name="connsiteY32" fmla="*/ 7582531 h 7582531"/>
              <a:gd name="connsiteX33" fmla="*/ 6900863 w 11041380"/>
              <a:gd name="connsiteY33" fmla="*/ 7582531 h 7582531"/>
              <a:gd name="connsiteX34" fmla="*/ 6431604 w 11041380"/>
              <a:gd name="connsiteY34" fmla="*/ 7582531 h 7582531"/>
              <a:gd name="connsiteX35" fmla="*/ 6072759 w 11041380"/>
              <a:gd name="connsiteY35" fmla="*/ 7582531 h 7582531"/>
              <a:gd name="connsiteX36" fmla="*/ 5603500 w 11041380"/>
              <a:gd name="connsiteY36" fmla="*/ 7582531 h 7582531"/>
              <a:gd name="connsiteX37" fmla="*/ 4803000 w 11041380"/>
              <a:gd name="connsiteY37" fmla="*/ 7582531 h 7582531"/>
              <a:gd name="connsiteX38" fmla="*/ 4333742 w 11041380"/>
              <a:gd name="connsiteY38" fmla="*/ 7582531 h 7582531"/>
              <a:gd name="connsiteX39" fmla="*/ 3974897 w 11041380"/>
              <a:gd name="connsiteY39" fmla="*/ 7582531 h 7582531"/>
              <a:gd name="connsiteX40" fmla="*/ 3505638 w 11041380"/>
              <a:gd name="connsiteY40" fmla="*/ 7582531 h 7582531"/>
              <a:gd name="connsiteX41" fmla="*/ 2925966 w 11041380"/>
              <a:gd name="connsiteY41" fmla="*/ 7582531 h 7582531"/>
              <a:gd name="connsiteX42" fmla="*/ 2235879 w 11041380"/>
              <a:gd name="connsiteY42" fmla="*/ 7582531 h 7582531"/>
              <a:gd name="connsiteX43" fmla="*/ 1766621 w 11041380"/>
              <a:gd name="connsiteY43" fmla="*/ 7582531 h 7582531"/>
              <a:gd name="connsiteX44" fmla="*/ 855707 w 11041380"/>
              <a:gd name="connsiteY44" fmla="*/ 7582531 h 7582531"/>
              <a:gd name="connsiteX45" fmla="*/ 0 w 11041380"/>
              <a:gd name="connsiteY45" fmla="*/ 7582531 h 7582531"/>
              <a:gd name="connsiteX46" fmla="*/ 0 w 11041380"/>
              <a:gd name="connsiteY46" fmla="*/ 6741559 h 7582531"/>
              <a:gd name="connsiteX47" fmla="*/ 0 w 11041380"/>
              <a:gd name="connsiteY47" fmla="*/ 6052238 h 7582531"/>
              <a:gd name="connsiteX48" fmla="*/ 0 w 11041380"/>
              <a:gd name="connsiteY48" fmla="*/ 5362917 h 7582531"/>
              <a:gd name="connsiteX49" fmla="*/ 0 w 11041380"/>
              <a:gd name="connsiteY49" fmla="*/ 4749422 h 7582531"/>
              <a:gd name="connsiteX50" fmla="*/ 0 w 11041380"/>
              <a:gd name="connsiteY50" fmla="*/ 3984275 h 7582531"/>
              <a:gd name="connsiteX51" fmla="*/ 0 w 11041380"/>
              <a:gd name="connsiteY51" fmla="*/ 3294954 h 7582531"/>
              <a:gd name="connsiteX52" fmla="*/ 0 w 11041380"/>
              <a:gd name="connsiteY52" fmla="*/ 2453983 h 7582531"/>
              <a:gd name="connsiteX53" fmla="*/ 0 w 11041380"/>
              <a:gd name="connsiteY53" fmla="*/ 1613011 h 7582531"/>
              <a:gd name="connsiteX54" fmla="*/ 0 w 11041380"/>
              <a:gd name="connsiteY54" fmla="*/ 847865 h 7582531"/>
              <a:gd name="connsiteX55" fmla="*/ 0 w 11041380"/>
              <a:gd name="connsiteY55" fmla="*/ 0 h 758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041380" h="7582531" extrusionOk="0">
                <a:moveTo>
                  <a:pt x="0" y="0"/>
                </a:moveTo>
                <a:cubicBezTo>
                  <a:pt x="283792" y="-21183"/>
                  <a:pt x="292532" y="7667"/>
                  <a:pt x="579672" y="0"/>
                </a:cubicBezTo>
                <a:cubicBezTo>
                  <a:pt x="865717" y="-4546"/>
                  <a:pt x="835634" y="12751"/>
                  <a:pt x="938517" y="0"/>
                </a:cubicBezTo>
                <a:cubicBezTo>
                  <a:pt x="976343" y="47560"/>
                  <a:pt x="1480404" y="110052"/>
                  <a:pt x="1849431" y="0"/>
                </a:cubicBezTo>
                <a:cubicBezTo>
                  <a:pt x="2198164" y="-32618"/>
                  <a:pt x="2260643" y="-1898"/>
                  <a:pt x="2429104" y="0"/>
                </a:cubicBezTo>
                <a:cubicBezTo>
                  <a:pt x="2638129" y="9158"/>
                  <a:pt x="2768673" y="-18899"/>
                  <a:pt x="3008776" y="0"/>
                </a:cubicBezTo>
                <a:cubicBezTo>
                  <a:pt x="3188128" y="4770"/>
                  <a:pt x="3560736" y="27919"/>
                  <a:pt x="3919690" y="0"/>
                </a:cubicBezTo>
                <a:cubicBezTo>
                  <a:pt x="4263954" y="-15695"/>
                  <a:pt x="4283913" y="25545"/>
                  <a:pt x="4388949" y="0"/>
                </a:cubicBezTo>
                <a:cubicBezTo>
                  <a:pt x="4501120" y="-16088"/>
                  <a:pt x="5107859" y="-18397"/>
                  <a:pt x="5299862" y="0"/>
                </a:cubicBezTo>
                <a:cubicBezTo>
                  <a:pt x="5508811" y="22859"/>
                  <a:pt x="6037454" y="-3123"/>
                  <a:pt x="6210776" y="0"/>
                </a:cubicBezTo>
                <a:cubicBezTo>
                  <a:pt x="6408322" y="32390"/>
                  <a:pt x="6748830" y="17469"/>
                  <a:pt x="6900863" y="0"/>
                </a:cubicBezTo>
                <a:cubicBezTo>
                  <a:pt x="7062554" y="13362"/>
                  <a:pt x="7500807" y="-23954"/>
                  <a:pt x="7811776" y="0"/>
                </a:cubicBezTo>
                <a:cubicBezTo>
                  <a:pt x="8148486" y="31233"/>
                  <a:pt x="8198806" y="-36008"/>
                  <a:pt x="8391449" y="0"/>
                </a:cubicBezTo>
                <a:cubicBezTo>
                  <a:pt x="8580172" y="23186"/>
                  <a:pt x="8812915" y="-27418"/>
                  <a:pt x="8971121" y="0"/>
                </a:cubicBezTo>
                <a:cubicBezTo>
                  <a:pt x="9059743" y="6208"/>
                  <a:pt x="9444360" y="-3745"/>
                  <a:pt x="9771621" y="0"/>
                </a:cubicBezTo>
                <a:cubicBezTo>
                  <a:pt x="10091209" y="-16665"/>
                  <a:pt x="10076326" y="30662"/>
                  <a:pt x="10351294" y="0"/>
                </a:cubicBezTo>
                <a:cubicBezTo>
                  <a:pt x="10615896" y="-21484"/>
                  <a:pt x="10746400" y="27697"/>
                  <a:pt x="11041380" y="0"/>
                </a:cubicBezTo>
                <a:cubicBezTo>
                  <a:pt x="11068636" y="438040"/>
                  <a:pt x="11083328" y="572341"/>
                  <a:pt x="11041380" y="840972"/>
                </a:cubicBezTo>
                <a:cubicBezTo>
                  <a:pt x="11002111" y="1121759"/>
                  <a:pt x="10965404" y="1388330"/>
                  <a:pt x="11041380" y="1606118"/>
                </a:cubicBezTo>
                <a:cubicBezTo>
                  <a:pt x="11081189" y="1848466"/>
                  <a:pt x="11028467" y="1995856"/>
                  <a:pt x="11041380" y="2371264"/>
                </a:cubicBezTo>
                <a:cubicBezTo>
                  <a:pt x="11043169" y="2744683"/>
                  <a:pt x="11042569" y="2712419"/>
                  <a:pt x="11041380" y="2833109"/>
                </a:cubicBezTo>
                <a:cubicBezTo>
                  <a:pt x="11049304" y="2967846"/>
                  <a:pt x="11018289" y="3217450"/>
                  <a:pt x="11041380" y="3370780"/>
                </a:cubicBezTo>
                <a:cubicBezTo>
                  <a:pt x="11041275" y="3584984"/>
                  <a:pt x="11025388" y="3921336"/>
                  <a:pt x="11041380" y="4135926"/>
                </a:cubicBezTo>
                <a:cubicBezTo>
                  <a:pt x="11074752" y="4342353"/>
                  <a:pt x="11015574" y="4500587"/>
                  <a:pt x="11041380" y="4749422"/>
                </a:cubicBezTo>
                <a:cubicBezTo>
                  <a:pt x="11088530" y="4972720"/>
                  <a:pt x="11028166" y="5105971"/>
                  <a:pt x="11041380" y="5287092"/>
                </a:cubicBezTo>
                <a:cubicBezTo>
                  <a:pt x="11021777" y="5497694"/>
                  <a:pt x="11040549" y="5772660"/>
                  <a:pt x="11041380" y="6052238"/>
                </a:cubicBezTo>
                <a:cubicBezTo>
                  <a:pt x="11033592" y="6275784"/>
                  <a:pt x="11060389" y="6431971"/>
                  <a:pt x="11041380" y="6741559"/>
                </a:cubicBezTo>
                <a:cubicBezTo>
                  <a:pt x="11025471" y="7011681"/>
                  <a:pt x="11062054" y="7234595"/>
                  <a:pt x="11041380" y="7582531"/>
                </a:cubicBezTo>
                <a:cubicBezTo>
                  <a:pt x="10630405" y="7624416"/>
                  <a:pt x="10506320" y="7587527"/>
                  <a:pt x="10130466" y="7582531"/>
                </a:cubicBezTo>
                <a:cubicBezTo>
                  <a:pt x="9776854" y="7600932"/>
                  <a:pt x="9598460" y="7619384"/>
                  <a:pt x="9329966" y="7582531"/>
                </a:cubicBezTo>
                <a:cubicBezTo>
                  <a:pt x="9060737" y="7560864"/>
                  <a:pt x="9030895" y="7568686"/>
                  <a:pt x="8860707" y="7582531"/>
                </a:cubicBezTo>
                <a:cubicBezTo>
                  <a:pt x="8740379" y="7594367"/>
                  <a:pt x="8433917" y="7619543"/>
                  <a:pt x="8060207" y="7582531"/>
                </a:cubicBezTo>
                <a:cubicBezTo>
                  <a:pt x="7969346" y="7565521"/>
                  <a:pt x="7841555" y="7567501"/>
                  <a:pt x="7701363" y="7582531"/>
                </a:cubicBezTo>
                <a:cubicBezTo>
                  <a:pt x="7557649" y="7583534"/>
                  <a:pt x="7239068" y="7635257"/>
                  <a:pt x="6900863" y="7582531"/>
                </a:cubicBezTo>
                <a:cubicBezTo>
                  <a:pt x="6576168" y="7566795"/>
                  <a:pt x="6659937" y="7606480"/>
                  <a:pt x="6431604" y="7582531"/>
                </a:cubicBezTo>
                <a:cubicBezTo>
                  <a:pt x="6209525" y="7569200"/>
                  <a:pt x="6209658" y="7585448"/>
                  <a:pt x="6072759" y="7582531"/>
                </a:cubicBezTo>
                <a:cubicBezTo>
                  <a:pt x="5942325" y="7598922"/>
                  <a:pt x="5823733" y="7602846"/>
                  <a:pt x="5603500" y="7582531"/>
                </a:cubicBezTo>
                <a:cubicBezTo>
                  <a:pt x="5393199" y="7580341"/>
                  <a:pt x="5129984" y="7615919"/>
                  <a:pt x="4803000" y="7582531"/>
                </a:cubicBezTo>
                <a:cubicBezTo>
                  <a:pt x="4467773" y="7581241"/>
                  <a:pt x="4512603" y="7600746"/>
                  <a:pt x="4333742" y="7582531"/>
                </a:cubicBezTo>
                <a:cubicBezTo>
                  <a:pt x="4148445" y="7589883"/>
                  <a:pt x="4073560" y="7570085"/>
                  <a:pt x="3974897" y="7582531"/>
                </a:cubicBezTo>
                <a:cubicBezTo>
                  <a:pt x="3879105" y="7612929"/>
                  <a:pt x="3710809" y="7576911"/>
                  <a:pt x="3505638" y="7582531"/>
                </a:cubicBezTo>
                <a:cubicBezTo>
                  <a:pt x="3336115" y="7595262"/>
                  <a:pt x="3116678" y="7605751"/>
                  <a:pt x="2925966" y="7582531"/>
                </a:cubicBezTo>
                <a:cubicBezTo>
                  <a:pt x="2766487" y="7540605"/>
                  <a:pt x="2389171" y="7543484"/>
                  <a:pt x="2235879" y="7582531"/>
                </a:cubicBezTo>
                <a:cubicBezTo>
                  <a:pt x="2074105" y="7571641"/>
                  <a:pt x="1919805" y="7571531"/>
                  <a:pt x="1766621" y="7582531"/>
                </a:cubicBezTo>
                <a:cubicBezTo>
                  <a:pt x="1598802" y="7681909"/>
                  <a:pt x="1144791" y="7591213"/>
                  <a:pt x="855707" y="7582531"/>
                </a:cubicBezTo>
                <a:cubicBezTo>
                  <a:pt x="480480" y="7624292"/>
                  <a:pt x="338530" y="7601402"/>
                  <a:pt x="0" y="7582531"/>
                </a:cubicBezTo>
                <a:cubicBezTo>
                  <a:pt x="62369" y="7361068"/>
                  <a:pt x="19295" y="7006680"/>
                  <a:pt x="0" y="6741559"/>
                </a:cubicBezTo>
                <a:cubicBezTo>
                  <a:pt x="-8996" y="6460663"/>
                  <a:pt x="-9366" y="6376617"/>
                  <a:pt x="0" y="6052238"/>
                </a:cubicBezTo>
                <a:cubicBezTo>
                  <a:pt x="19492" y="5747867"/>
                  <a:pt x="42427" y="5541834"/>
                  <a:pt x="0" y="5362917"/>
                </a:cubicBezTo>
                <a:cubicBezTo>
                  <a:pt x="-26067" y="5153588"/>
                  <a:pt x="15042" y="4974632"/>
                  <a:pt x="0" y="4749422"/>
                </a:cubicBezTo>
                <a:cubicBezTo>
                  <a:pt x="-4965" y="4536085"/>
                  <a:pt x="16778" y="4149789"/>
                  <a:pt x="0" y="3984275"/>
                </a:cubicBezTo>
                <a:cubicBezTo>
                  <a:pt x="31656" y="3792879"/>
                  <a:pt x="34008" y="3491984"/>
                  <a:pt x="0" y="3294954"/>
                </a:cubicBezTo>
                <a:cubicBezTo>
                  <a:pt x="5003" y="3104705"/>
                  <a:pt x="27465" y="2643222"/>
                  <a:pt x="0" y="2453983"/>
                </a:cubicBezTo>
                <a:cubicBezTo>
                  <a:pt x="-29706" y="2265652"/>
                  <a:pt x="3719" y="1957079"/>
                  <a:pt x="0" y="1613011"/>
                </a:cubicBezTo>
                <a:cubicBezTo>
                  <a:pt x="-75812" y="1273030"/>
                  <a:pt x="24294" y="1131934"/>
                  <a:pt x="0" y="847865"/>
                </a:cubicBezTo>
                <a:cubicBezTo>
                  <a:pt x="-28633" y="575856"/>
                  <a:pt x="-20384" y="204264"/>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custGeom>
                    <a:avLst/>
                    <a:gdLst>
                      <a:gd name="connsiteX0" fmla="*/ 0 w 11041380"/>
                      <a:gd name="connsiteY0" fmla="*/ 0 h 7582531"/>
                      <a:gd name="connsiteX1" fmla="*/ 579672 w 11041380"/>
                      <a:gd name="connsiteY1" fmla="*/ 0 h 7582531"/>
                      <a:gd name="connsiteX2" fmla="*/ 938517 w 11041380"/>
                      <a:gd name="connsiteY2" fmla="*/ 0 h 7582531"/>
                      <a:gd name="connsiteX3" fmla="*/ 1849431 w 11041380"/>
                      <a:gd name="connsiteY3" fmla="*/ 0 h 7582531"/>
                      <a:gd name="connsiteX4" fmla="*/ 2429104 w 11041380"/>
                      <a:gd name="connsiteY4" fmla="*/ 0 h 7582531"/>
                      <a:gd name="connsiteX5" fmla="*/ 3008776 w 11041380"/>
                      <a:gd name="connsiteY5" fmla="*/ 0 h 7582531"/>
                      <a:gd name="connsiteX6" fmla="*/ 3919690 w 11041380"/>
                      <a:gd name="connsiteY6" fmla="*/ 0 h 7582531"/>
                      <a:gd name="connsiteX7" fmla="*/ 4388949 w 11041380"/>
                      <a:gd name="connsiteY7" fmla="*/ 0 h 7582531"/>
                      <a:gd name="connsiteX8" fmla="*/ 5299862 w 11041380"/>
                      <a:gd name="connsiteY8" fmla="*/ 0 h 7582531"/>
                      <a:gd name="connsiteX9" fmla="*/ 6210776 w 11041380"/>
                      <a:gd name="connsiteY9" fmla="*/ 0 h 7582531"/>
                      <a:gd name="connsiteX10" fmla="*/ 6900863 w 11041380"/>
                      <a:gd name="connsiteY10" fmla="*/ 0 h 7582531"/>
                      <a:gd name="connsiteX11" fmla="*/ 7811776 w 11041380"/>
                      <a:gd name="connsiteY11" fmla="*/ 0 h 7582531"/>
                      <a:gd name="connsiteX12" fmla="*/ 8391449 w 11041380"/>
                      <a:gd name="connsiteY12" fmla="*/ 0 h 7582531"/>
                      <a:gd name="connsiteX13" fmla="*/ 8971121 w 11041380"/>
                      <a:gd name="connsiteY13" fmla="*/ 0 h 7582531"/>
                      <a:gd name="connsiteX14" fmla="*/ 9771621 w 11041380"/>
                      <a:gd name="connsiteY14" fmla="*/ 0 h 7582531"/>
                      <a:gd name="connsiteX15" fmla="*/ 10351294 w 11041380"/>
                      <a:gd name="connsiteY15" fmla="*/ 0 h 7582531"/>
                      <a:gd name="connsiteX16" fmla="*/ 11041380 w 11041380"/>
                      <a:gd name="connsiteY16" fmla="*/ 0 h 7582531"/>
                      <a:gd name="connsiteX17" fmla="*/ 11041380 w 11041380"/>
                      <a:gd name="connsiteY17" fmla="*/ 840972 h 7582531"/>
                      <a:gd name="connsiteX18" fmla="*/ 11041380 w 11041380"/>
                      <a:gd name="connsiteY18" fmla="*/ 1606118 h 7582531"/>
                      <a:gd name="connsiteX19" fmla="*/ 11041380 w 11041380"/>
                      <a:gd name="connsiteY19" fmla="*/ 2371264 h 7582531"/>
                      <a:gd name="connsiteX20" fmla="*/ 11041380 w 11041380"/>
                      <a:gd name="connsiteY20" fmla="*/ 2833109 h 7582531"/>
                      <a:gd name="connsiteX21" fmla="*/ 11041380 w 11041380"/>
                      <a:gd name="connsiteY21" fmla="*/ 3370780 h 7582531"/>
                      <a:gd name="connsiteX22" fmla="*/ 11041380 w 11041380"/>
                      <a:gd name="connsiteY22" fmla="*/ 4135926 h 7582531"/>
                      <a:gd name="connsiteX23" fmla="*/ 11041380 w 11041380"/>
                      <a:gd name="connsiteY23" fmla="*/ 4749422 h 7582531"/>
                      <a:gd name="connsiteX24" fmla="*/ 11041380 w 11041380"/>
                      <a:gd name="connsiteY24" fmla="*/ 5287092 h 7582531"/>
                      <a:gd name="connsiteX25" fmla="*/ 11041380 w 11041380"/>
                      <a:gd name="connsiteY25" fmla="*/ 6052238 h 7582531"/>
                      <a:gd name="connsiteX26" fmla="*/ 11041380 w 11041380"/>
                      <a:gd name="connsiteY26" fmla="*/ 6741559 h 7582531"/>
                      <a:gd name="connsiteX27" fmla="*/ 11041380 w 11041380"/>
                      <a:gd name="connsiteY27" fmla="*/ 7582531 h 7582531"/>
                      <a:gd name="connsiteX28" fmla="*/ 10130466 w 11041380"/>
                      <a:gd name="connsiteY28" fmla="*/ 7582531 h 7582531"/>
                      <a:gd name="connsiteX29" fmla="*/ 9329966 w 11041380"/>
                      <a:gd name="connsiteY29" fmla="*/ 7582531 h 7582531"/>
                      <a:gd name="connsiteX30" fmla="*/ 8860707 w 11041380"/>
                      <a:gd name="connsiteY30" fmla="*/ 7582531 h 7582531"/>
                      <a:gd name="connsiteX31" fmla="*/ 8060207 w 11041380"/>
                      <a:gd name="connsiteY31" fmla="*/ 7582531 h 7582531"/>
                      <a:gd name="connsiteX32" fmla="*/ 7701363 w 11041380"/>
                      <a:gd name="connsiteY32" fmla="*/ 7582531 h 7582531"/>
                      <a:gd name="connsiteX33" fmla="*/ 6900863 w 11041380"/>
                      <a:gd name="connsiteY33" fmla="*/ 7582531 h 7582531"/>
                      <a:gd name="connsiteX34" fmla="*/ 6431604 w 11041380"/>
                      <a:gd name="connsiteY34" fmla="*/ 7582531 h 7582531"/>
                      <a:gd name="connsiteX35" fmla="*/ 6072759 w 11041380"/>
                      <a:gd name="connsiteY35" fmla="*/ 7582531 h 7582531"/>
                      <a:gd name="connsiteX36" fmla="*/ 5603500 w 11041380"/>
                      <a:gd name="connsiteY36" fmla="*/ 7582531 h 7582531"/>
                      <a:gd name="connsiteX37" fmla="*/ 4803000 w 11041380"/>
                      <a:gd name="connsiteY37" fmla="*/ 7582531 h 7582531"/>
                      <a:gd name="connsiteX38" fmla="*/ 4333742 w 11041380"/>
                      <a:gd name="connsiteY38" fmla="*/ 7582531 h 7582531"/>
                      <a:gd name="connsiteX39" fmla="*/ 3974897 w 11041380"/>
                      <a:gd name="connsiteY39" fmla="*/ 7582531 h 7582531"/>
                      <a:gd name="connsiteX40" fmla="*/ 3505638 w 11041380"/>
                      <a:gd name="connsiteY40" fmla="*/ 7582531 h 7582531"/>
                      <a:gd name="connsiteX41" fmla="*/ 2925966 w 11041380"/>
                      <a:gd name="connsiteY41" fmla="*/ 7582531 h 7582531"/>
                      <a:gd name="connsiteX42" fmla="*/ 2235879 w 11041380"/>
                      <a:gd name="connsiteY42" fmla="*/ 7582531 h 7582531"/>
                      <a:gd name="connsiteX43" fmla="*/ 1766621 w 11041380"/>
                      <a:gd name="connsiteY43" fmla="*/ 7582531 h 7582531"/>
                      <a:gd name="connsiteX44" fmla="*/ 855707 w 11041380"/>
                      <a:gd name="connsiteY44" fmla="*/ 7582531 h 7582531"/>
                      <a:gd name="connsiteX45" fmla="*/ 0 w 11041380"/>
                      <a:gd name="connsiteY45" fmla="*/ 7582531 h 7582531"/>
                      <a:gd name="connsiteX46" fmla="*/ 0 w 11041380"/>
                      <a:gd name="connsiteY46" fmla="*/ 6741559 h 7582531"/>
                      <a:gd name="connsiteX47" fmla="*/ 0 w 11041380"/>
                      <a:gd name="connsiteY47" fmla="*/ 6052238 h 7582531"/>
                      <a:gd name="connsiteX48" fmla="*/ 0 w 11041380"/>
                      <a:gd name="connsiteY48" fmla="*/ 5362917 h 7582531"/>
                      <a:gd name="connsiteX49" fmla="*/ 0 w 11041380"/>
                      <a:gd name="connsiteY49" fmla="*/ 4749422 h 7582531"/>
                      <a:gd name="connsiteX50" fmla="*/ 0 w 11041380"/>
                      <a:gd name="connsiteY50" fmla="*/ 3984275 h 7582531"/>
                      <a:gd name="connsiteX51" fmla="*/ 0 w 11041380"/>
                      <a:gd name="connsiteY51" fmla="*/ 3294954 h 7582531"/>
                      <a:gd name="connsiteX52" fmla="*/ 0 w 11041380"/>
                      <a:gd name="connsiteY52" fmla="*/ 2453983 h 7582531"/>
                      <a:gd name="connsiteX53" fmla="*/ 0 w 11041380"/>
                      <a:gd name="connsiteY53" fmla="*/ 1613011 h 7582531"/>
                      <a:gd name="connsiteX54" fmla="*/ 0 w 11041380"/>
                      <a:gd name="connsiteY54" fmla="*/ 847865 h 7582531"/>
                      <a:gd name="connsiteX55" fmla="*/ 0 w 11041380"/>
                      <a:gd name="connsiteY55" fmla="*/ 0 h 758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041380" h="7582531" extrusionOk="0">
                        <a:moveTo>
                          <a:pt x="0" y="0"/>
                        </a:moveTo>
                        <a:cubicBezTo>
                          <a:pt x="287327" y="-19003"/>
                          <a:pt x="298252" y="5520"/>
                          <a:pt x="579672" y="0"/>
                        </a:cubicBezTo>
                        <a:cubicBezTo>
                          <a:pt x="861092" y="-5520"/>
                          <a:pt x="839044" y="12643"/>
                          <a:pt x="938517" y="0"/>
                        </a:cubicBezTo>
                        <a:cubicBezTo>
                          <a:pt x="1037991" y="-12643"/>
                          <a:pt x="1494979" y="29489"/>
                          <a:pt x="1849431" y="0"/>
                        </a:cubicBezTo>
                        <a:cubicBezTo>
                          <a:pt x="2203883" y="-29489"/>
                          <a:pt x="2253829" y="-5154"/>
                          <a:pt x="2429104" y="0"/>
                        </a:cubicBezTo>
                        <a:cubicBezTo>
                          <a:pt x="2604379" y="5154"/>
                          <a:pt x="2766490" y="-14407"/>
                          <a:pt x="3008776" y="0"/>
                        </a:cubicBezTo>
                        <a:cubicBezTo>
                          <a:pt x="3251062" y="14407"/>
                          <a:pt x="3575273" y="14232"/>
                          <a:pt x="3919690" y="0"/>
                        </a:cubicBezTo>
                        <a:cubicBezTo>
                          <a:pt x="4264107" y="-14232"/>
                          <a:pt x="4286715" y="21651"/>
                          <a:pt x="4388949" y="0"/>
                        </a:cubicBezTo>
                        <a:cubicBezTo>
                          <a:pt x="4491183" y="-21651"/>
                          <a:pt x="5085987" y="-23656"/>
                          <a:pt x="5299862" y="0"/>
                        </a:cubicBezTo>
                        <a:cubicBezTo>
                          <a:pt x="5513737" y="23656"/>
                          <a:pt x="6027326" y="-11406"/>
                          <a:pt x="6210776" y="0"/>
                        </a:cubicBezTo>
                        <a:cubicBezTo>
                          <a:pt x="6394226" y="11406"/>
                          <a:pt x="6747020" y="-1273"/>
                          <a:pt x="6900863" y="0"/>
                        </a:cubicBezTo>
                        <a:cubicBezTo>
                          <a:pt x="7054706" y="1273"/>
                          <a:pt x="7486612" y="-41342"/>
                          <a:pt x="7811776" y="0"/>
                        </a:cubicBezTo>
                        <a:cubicBezTo>
                          <a:pt x="8136940" y="41342"/>
                          <a:pt x="8195840" y="-22055"/>
                          <a:pt x="8391449" y="0"/>
                        </a:cubicBezTo>
                        <a:cubicBezTo>
                          <a:pt x="8587058" y="22055"/>
                          <a:pt x="8839201" y="-9281"/>
                          <a:pt x="8971121" y="0"/>
                        </a:cubicBezTo>
                        <a:cubicBezTo>
                          <a:pt x="9103041" y="9281"/>
                          <a:pt x="9452339" y="12520"/>
                          <a:pt x="9771621" y="0"/>
                        </a:cubicBezTo>
                        <a:cubicBezTo>
                          <a:pt x="10090903" y="-12520"/>
                          <a:pt x="10084096" y="26125"/>
                          <a:pt x="10351294" y="0"/>
                        </a:cubicBezTo>
                        <a:cubicBezTo>
                          <a:pt x="10618492" y="-26125"/>
                          <a:pt x="10733298" y="17961"/>
                          <a:pt x="11041380" y="0"/>
                        </a:cubicBezTo>
                        <a:cubicBezTo>
                          <a:pt x="11069512" y="417224"/>
                          <a:pt x="11066826" y="582130"/>
                          <a:pt x="11041380" y="840972"/>
                        </a:cubicBezTo>
                        <a:cubicBezTo>
                          <a:pt x="11015934" y="1099814"/>
                          <a:pt x="11012701" y="1385808"/>
                          <a:pt x="11041380" y="1606118"/>
                        </a:cubicBezTo>
                        <a:cubicBezTo>
                          <a:pt x="11070059" y="1826428"/>
                          <a:pt x="11041104" y="1989192"/>
                          <a:pt x="11041380" y="2371264"/>
                        </a:cubicBezTo>
                        <a:cubicBezTo>
                          <a:pt x="11041656" y="2753336"/>
                          <a:pt x="11050277" y="2712855"/>
                          <a:pt x="11041380" y="2833109"/>
                        </a:cubicBezTo>
                        <a:cubicBezTo>
                          <a:pt x="11032483" y="2953364"/>
                          <a:pt x="11032426" y="3174762"/>
                          <a:pt x="11041380" y="3370780"/>
                        </a:cubicBezTo>
                        <a:cubicBezTo>
                          <a:pt x="11050334" y="3566798"/>
                          <a:pt x="11038814" y="3939151"/>
                          <a:pt x="11041380" y="4135926"/>
                        </a:cubicBezTo>
                        <a:cubicBezTo>
                          <a:pt x="11043946" y="4332701"/>
                          <a:pt x="11017511" y="4540791"/>
                          <a:pt x="11041380" y="4749422"/>
                        </a:cubicBezTo>
                        <a:cubicBezTo>
                          <a:pt x="11065249" y="4958053"/>
                          <a:pt x="11053297" y="5100456"/>
                          <a:pt x="11041380" y="5287092"/>
                        </a:cubicBezTo>
                        <a:cubicBezTo>
                          <a:pt x="11029464" y="5473728"/>
                          <a:pt x="11056575" y="5823128"/>
                          <a:pt x="11041380" y="6052238"/>
                        </a:cubicBezTo>
                        <a:cubicBezTo>
                          <a:pt x="11026185" y="6281348"/>
                          <a:pt x="11041208" y="6465272"/>
                          <a:pt x="11041380" y="6741559"/>
                        </a:cubicBezTo>
                        <a:cubicBezTo>
                          <a:pt x="11041552" y="7017846"/>
                          <a:pt x="11046690" y="7249703"/>
                          <a:pt x="11041380" y="7582531"/>
                        </a:cubicBezTo>
                        <a:cubicBezTo>
                          <a:pt x="10649914" y="7613477"/>
                          <a:pt x="10496756" y="7561614"/>
                          <a:pt x="10130466" y="7582531"/>
                        </a:cubicBezTo>
                        <a:cubicBezTo>
                          <a:pt x="9764176" y="7603448"/>
                          <a:pt x="9602282" y="7605083"/>
                          <a:pt x="9329966" y="7582531"/>
                        </a:cubicBezTo>
                        <a:cubicBezTo>
                          <a:pt x="9057650" y="7559979"/>
                          <a:pt x="9032008" y="7572315"/>
                          <a:pt x="8860707" y="7582531"/>
                        </a:cubicBezTo>
                        <a:cubicBezTo>
                          <a:pt x="8689406" y="7592747"/>
                          <a:pt x="8399364" y="7583740"/>
                          <a:pt x="8060207" y="7582531"/>
                        </a:cubicBezTo>
                        <a:cubicBezTo>
                          <a:pt x="7721050" y="7581322"/>
                          <a:pt x="7822724" y="7584208"/>
                          <a:pt x="7701363" y="7582531"/>
                        </a:cubicBezTo>
                        <a:cubicBezTo>
                          <a:pt x="7580002" y="7580854"/>
                          <a:pt x="7222026" y="7617357"/>
                          <a:pt x="6900863" y="7582531"/>
                        </a:cubicBezTo>
                        <a:cubicBezTo>
                          <a:pt x="6579700" y="7547705"/>
                          <a:pt x="6656275" y="7597068"/>
                          <a:pt x="6431604" y="7582531"/>
                        </a:cubicBezTo>
                        <a:cubicBezTo>
                          <a:pt x="6206933" y="7567994"/>
                          <a:pt x="6208321" y="7584141"/>
                          <a:pt x="6072759" y="7582531"/>
                        </a:cubicBezTo>
                        <a:cubicBezTo>
                          <a:pt x="5937197" y="7580921"/>
                          <a:pt x="5790780" y="7588972"/>
                          <a:pt x="5603500" y="7582531"/>
                        </a:cubicBezTo>
                        <a:cubicBezTo>
                          <a:pt x="5416220" y="7576090"/>
                          <a:pt x="5139192" y="7582195"/>
                          <a:pt x="4803000" y="7582531"/>
                        </a:cubicBezTo>
                        <a:cubicBezTo>
                          <a:pt x="4466808" y="7582867"/>
                          <a:pt x="4519392" y="7591262"/>
                          <a:pt x="4333742" y="7582531"/>
                        </a:cubicBezTo>
                        <a:cubicBezTo>
                          <a:pt x="4148092" y="7573800"/>
                          <a:pt x="4061463" y="7580940"/>
                          <a:pt x="3974897" y="7582531"/>
                        </a:cubicBezTo>
                        <a:cubicBezTo>
                          <a:pt x="3888332" y="7584122"/>
                          <a:pt x="3672043" y="7563612"/>
                          <a:pt x="3505638" y="7582531"/>
                        </a:cubicBezTo>
                        <a:cubicBezTo>
                          <a:pt x="3339233" y="7601450"/>
                          <a:pt x="3089286" y="7610967"/>
                          <a:pt x="2925966" y="7582531"/>
                        </a:cubicBezTo>
                        <a:cubicBezTo>
                          <a:pt x="2762646" y="7554095"/>
                          <a:pt x="2400923" y="7564374"/>
                          <a:pt x="2235879" y="7582531"/>
                        </a:cubicBezTo>
                        <a:cubicBezTo>
                          <a:pt x="2070835" y="7600688"/>
                          <a:pt x="1915222" y="7561752"/>
                          <a:pt x="1766621" y="7582531"/>
                        </a:cubicBezTo>
                        <a:cubicBezTo>
                          <a:pt x="1618020" y="7603310"/>
                          <a:pt x="1220858" y="7571205"/>
                          <a:pt x="855707" y="7582531"/>
                        </a:cubicBezTo>
                        <a:cubicBezTo>
                          <a:pt x="490556" y="7593857"/>
                          <a:pt x="336241" y="7597368"/>
                          <a:pt x="0" y="7582531"/>
                        </a:cubicBezTo>
                        <a:cubicBezTo>
                          <a:pt x="28835" y="7329122"/>
                          <a:pt x="9254" y="7014936"/>
                          <a:pt x="0" y="6741559"/>
                        </a:cubicBezTo>
                        <a:cubicBezTo>
                          <a:pt x="-9254" y="6468182"/>
                          <a:pt x="-6016" y="6382814"/>
                          <a:pt x="0" y="6052238"/>
                        </a:cubicBezTo>
                        <a:cubicBezTo>
                          <a:pt x="6016" y="5721662"/>
                          <a:pt x="33159" y="5544443"/>
                          <a:pt x="0" y="5362917"/>
                        </a:cubicBezTo>
                        <a:cubicBezTo>
                          <a:pt x="-33159" y="5181391"/>
                          <a:pt x="-4590" y="4994961"/>
                          <a:pt x="0" y="4749422"/>
                        </a:cubicBezTo>
                        <a:cubicBezTo>
                          <a:pt x="4590" y="4503884"/>
                          <a:pt x="-21841" y="4177183"/>
                          <a:pt x="0" y="3984275"/>
                        </a:cubicBezTo>
                        <a:cubicBezTo>
                          <a:pt x="21841" y="3791367"/>
                          <a:pt x="30688" y="3486891"/>
                          <a:pt x="0" y="3294954"/>
                        </a:cubicBezTo>
                        <a:cubicBezTo>
                          <a:pt x="-30688" y="3103017"/>
                          <a:pt x="12993" y="2640301"/>
                          <a:pt x="0" y="2453983"/>
                        </a:cubicBezTo>
                        <a:cubicBezTo>
                          <a:pt x="-12993" y="2267665"/>
                          <a:pt x="38975" y="1945205"/>
                          <a:pt x="0" y="1613011"/>
                        </a:cubicBezTo>
                        <a:cubicBezTo>
                          <a:pt x="-38975" y="1280817"/>
                          <a:pt x="-10934" y="1124889"/>
                          <a:pt x="0" y="847865"/>
                        </a:cubicBezTo>
                        <a:cubicBezTo>
                          <a:pt x="10934" y="570841"/>
                          <a:pt x="161" y="23730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fenêtre, avant, assis, table&#10;&#10;Description générée automatiquement">
            <a:extLst>
              <a:ext uri="{FF2B5EF4-FFF2-40B4-BE49-F238E27FC236}">
                <a16:creationId xmlns:a16="http://schemas.microsoft.com/office/drawing/2014/main" id="{E81257A6-0CE8-A44C-ACAA-451D365969AF}"/>
              </a:ext>
            </a:extLst>
          </p:cNvPr>
          <p:cNvPicPr/>
          <p:nvPr/>
        </p:nvPicPr>
        <p:blipFill rotWithShape="1">
          <a:blip r:embed="rId2" cstate="print">
            <a:extLst>
              <a:ext uri="{28A0092B-C50C-407E-A947-70E740481C1C}">
                <a14:useLocalDpi xmlns:a14="http://schemas.microsoft.com/office/drawing/2010/main" val="0"/>
              </a:ext>
            </a:extLst>
          </a:blip>
          <a:srcRect l="32915" r="9718"/>
          <a:stretch/>
        </p:blipFill>
        <p:spPr>
          <a:xfrm rot="21600000">
            <a:off x="1040130" y="1349851"/>
            <a:ext cx="10641330" cy="6816963"/>
          </a:xfrm>
          <a:prstGeom prst="rect">
            <a:avLst/>
          </a:prstGeom>
        </p:spPr>
      </p:pic>
    </p:spTree>
    <p:extLst>
      <p:ext uri="{BB962C8B-B14F-4D97-AF65-F5344CB8AC3E}">
        <p14:creationId xmlns:p14="http://schemas.microsoft.com/office/powerpoint/2010/main" val="393436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0"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6084" y="3322015"/>
            <a:ext cx="3417850" cy="25603"/>
          </a:xfrm>
          <a:custGeom>
            <a:avLst/>
            <a:gdLst>
              <a:gd name="connsiteX0" fmla="*/ 0 w 3417850"/>
              <a:gd name="connsiteY0" fmla="*/ 0 h 25603"/>
              <a:gd name="connsiteX1" fmla="*/ 649392 w 3417850"/>
              <a:gd name="connsiteY1" fmla="*/ 0 h 25603"/>
              <a:gd name="connsiteX2" fmla="*/ 1332962 w 3417850"/>
              <a:gd name="connsiteY2" fmla="*/ 0 h 25603"/>
              <a:gd name="connsiteX3" fmla="*/ 2050710 w 3417850"/>
              <a:gd name="connsiteY3" fmla="*/ 0 h 25603"/>
              <a:gd name="connsiteX4" fmla="*/ 2768459 w 3417850"/>
              <a:gd name="connsiteY4" fmla="*/ 0 h 25603"/>
              <a:gd name="connsiteX5" fmla="*/ 3417850 w 3417850"/>
              <a:gd name="connsiteY5" fmla="*/ 0 h 25603"/>
              <a:gd name="connsiteX6" fmla="*/ 3417850 w 3417850"/>
              <a:gd name="connsiteY6" fmla="*/ 25603 h 25603"/>
              <a:gd name="connsiteX7" fmla="*/ 2665923 w 3417850"/>
              <a:gd name="connsiteY7" fmla="*/ 25603 h 25603"/>
              <a:gd name="connsiteX8" fmla="*/ 1913996 w 3417850"/>
              <a:gd name="connsiteY8" fmla="*/ 25603 h 25603"/>
              <a:gd name="connsiteX9" fmla="*/ 1230426 w 3417850"/>
              <a:gd name="connsiteY9" fmla="*/ 25603 h 25603"/>
              <a:gd name="connsiteX10" fmla="*/ 0 w 3417850"/>
              <a:gd name="connsiteY10" fmla="*/ 25603 h 25603"/>
              <a:gd name="connsiteX11" fmla="*/ 0 w 3417850"/>
              <a:gd name="connsiteY11" fmla="*/ 0 h 25603"/>
              <a:gd name="connsiteX0" fmla="*/ 0 w 3417850"/>
              <a:gd name="connsiteY0" fmla="*/ 0 h 25603"/>
              <a:gd name="connsiteX1" fmla="*/ 649392 w 3417850"/>
              <a:gd name="connsiteY1" fmla="*/ 0 h 25603"/>
              <a:gd name="connsiteX2" fmla="*/ 1230426 w 3417850"/>
              <a:gd name="connsiteY2" fmla="*/ 0 h 25603"/>
              <a:gd name="connsiteX3" fmla="*/ 1982353 w 3417850"/>
              <a:gd name="connsiteY3" fmla="*/ 0 h 25603"/>
              <a:gd name="connsiteX4" fmla="*/ 2631745 w 3417850"/>
              <a:gd name="connsiteY4" fmla="*/ 0 h 25603"/>
              <a:gd name="connsiteX5" fmla="*/ 3417850 w 3417850"/>
              <a:gd name="connsiteY5" fmla="*/ 0 h 25603"/>
              <a:gd name="connsiteX6" fmla="*/ 3417850 w 3417850"/>
              <a:gd name="connsiteY6" fmla="*/ 25603 h 25603"/>
              <a:gd name="connsiteX7" fmla="*/ 2734280 w 3417850"/>
              <a:gd name="connsiteY7" fmla="*/ 25603 h 25603"/>
              <a:gd name="connsiteX8" fmla="*/ 1982353 w 3417850"/>
              <a:gd name="connsiteY8" fmla="*/ 25603 h 25603"/>
              <a:gd name="connsiteX9" fmla="*/ 1401318 w 3417850"/>
              <a:gd name="connsiteY9" fmla="*/ 25603 h 25603"/>
              <a:gd name="connsiteX10" fmla="*/ 717748 w 3417850"/>
              <a:gd name="connsiteY10" fmla="*/ 25603 h 25603"/>
              <a:gd name="connsiteX11" fmla="*/ 0 w 3417850"/>
              <a:gd name="connsiteY11" fmla="*/ 25603 h 25603"/>
              <a:gd name="connsiteX12" fmla="*/ 0 w 3417850"/>
              <a:gd name="connsiteY12" fmla="*/ 0 h 2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7850" h="25603" fill="none" extrusionOk="0">
                <a:moveTo>
                  <a:pt x="0" y="0"/>
                </a:moveTo>
                <a:cubicBezTo>
                  <a:pt x="230466" y="-17668"/>
                  <a:pt x="330130" y="-17747"/>
                  <a:pt x="649392" y="0"/>
                </a:cubicBezTo>
                <a:cubicBezTo>
                  <a:pt x="950083" y="14136"/>
                  <a:pt x="1099470" y="-46501"/>
                  <a:pt x="1332962" y="0"/>
                </a:cubicBezTo>
                <a:cubicBezTo>
                  <a:pt x="1522566" y="24847"/>
                  <a:pt x="1720497" y="-14444"/>
                  <a:pt x="2050710" y="0"/>
                </a:cubicBezTo>
                <a:cubicBezTo>
                  <a:pt x="2376247" y="169"/>
                  <a:pt x="2422014" y="7527"/>
                  <a:pt x="2768459" y="0"/>
                </a:cubicBezTo>
                <a:cubicBezTo>
                  <a:pt x="3099400" y="17177"/>
                  <a:pt x="3266904" y="24257"/>
                  <a:pt x="3417850" y="0"/>
                </a:cubicBezTo>
                <a:cubicBezTo>
                  <a:pt x="3417015" y="12249"/>
                  <a:pt x="3419306" y="15070"/>
                  <a:pt x="3417850" y="25603"/>
                </a:cubicBezTo>
                <a:cubicBezTo>
                  <a:pt x="3095222" y="52831"/>
                  <a:pt x="2821347" y="63580"/>
                  <a:pt x="2665923" y="25603"/>
                </a:cubicBezTo>
                <a:cubicBezTo>
                  <a:pt x="2522051" y="30481"/>
                  <a:pt x="2194815" y="19986"/>
                  <a:pt x="1913996" y="25603"/>
                </a:cubicBezTo>
                <a:cubicBezTo>
                  <a:pt x="1582416" y="53943"/>
                  <a:pt x="1514280" y="41989"/>
                  <a:pt x="1230426" y="25603"/>
                </a:cubicBezTo>
                <a:cubicBezTo>
                  <a:pt x="955668" y="22971"/>
                  <a:pt x="244999" y="60466"/>
                  <a:pt x="0" y="25603"/>
                </a:cubicBezTo>
                <a:cubicBezTo>
                  <a:pt x="-2019" y="20005"/>
                  <a:pt x="-783" y="9780"/>
                  <a:pt x="0" y="0"/>
                </a:cubicBezTo>
                <a:close/>
              </a:path>
              <a:path w="3417850" h="25603" stroke="0" extrusionOk="0">
                <a:moveTo>
                  <a:pt x="0" y="0"/>
                </a:moveTo>
                <a:cubicBezTo>
                  <a:pt x="283350" y="-16434"/>
                  <a:pt x="506282" y="-40628"/>
                  <a:pt x="649392" y="0"/>
                </a:cubicBezTo>
                <a:cubicBezTo>
                  <a:pt x="799569" y="22256"/>
                  <a:pt x="1082972" y="-1554"/>
                  <a:pt x="1230426" y="0"/>
                </a:cubicBezTo>
                <a:cubicBezTo>
                  <a:pt x="1344001" y="54355"/>
                  <a:pt x="1761027" y="-48268"/>
                  <a:pt x="1982353" y="0"/>
                </a:cubicBezTo>
                <a:cubicBezTo>
                  <a:pt x="2221246" y="9451"/>
                  <a:pt x="2387400" y="-19791"/>
                  <a:pt x="2631745" y="0"/>
                </a:cubicBezTo>
                <a:cubicBezTo>
                  <a:pt x="2880591" y="-11575"/>
                  <a:pt x="3273420" y="-43495"/>
                  <a:pt x="3417850" y="0"/>
                </a:cubicBezTo>
                <a:cubicBezTo>
                  <a:pt x="3417318" y="8422"/>
                  <a:pt x="3419614" y="17618"/>
                  <a:pt x="3417850" y="25603"/>
                </a:cubicBezTo>
                <a:cubicBezTo>
                  <a:pt x="3128352" y="35313"/>
                  <a:pt x="2906489" y="73549"/>
                  <a:pt x="2734280" y="25603"/>
                </a:cubicBezTo>
                <a:cubicBezTo>
                  <a:pt x="2599566" y="26192"/>
                  <a:pt x="2171658" y="14335"/>
                  <a:pt x="1982353" y="25603"/>
                </a:cubicBezTo>
                <a:cubicBezTo>
                  <a:pt x="1791440" y="15574"/>
                  <a:pt x="1661919" y="27540"/>
                  <a:pt x="1401318" y="25603"/>
                </a:cubicBezTo>
                <a:cubicBezTo>
                  <a:pt x="1169562" y="52945"/>
                  <a:pt x="1012692" y="61404"/>
                  <a:pt x="717748" y="25603"/>
                </a:cubicBezTo>
                <a:cubicBezTo>
                  <a:pt x="456036" y="30588"/>
                  <a:pt x="172056" y="-9657"/>
                  <a:pt x="0" y="25603"/>
                </a:cubicBezTo>
                <a:cubicBezTo>
                  <a:pt x="-2335" y="17437"/>
                  <a:pt x="-333" y="6649"/>
                  <a:pt x="0" y="0"/>
                </a:cubicBezTo>
                <a:close/>
              </a:path>
              <a:path w="3417850" h="25603" fill="none" stroke="0" extrusionOk="0">
                <a:moveTo>
                  <a:pt x="0" y="0"/>
                </a:moveTo>
                <a:cubicBezTo>
                  <a:pt x="211819" y="-8921"/>
                  <a:pt x="305270" y="-2066"/>
                  <a:pt x="649392" y="0"/>
                </a:cubicBezTo>
                <a:cubicBezTo>
                  <a:pt x="999869" y="17109"/>
                  <a:pt x="1118012" y="-25473"/>
                  <a:pt x="1332962" y="0"/>
                </a:cubicBezTo>
                <a:cubicBezTo>
                  <a:pt x="1511826" y="49936"/>
                  <a:pt x="1719580" y="28311"/>
                  <a:pt x="2050710" y="0"/>
                </a:cubicBezTo>
                <a:cubicBezTo>
                  <a:pt x="2368211" y="60"/>
                  <a:pt x="2425673" y="6613"/>
                  <a:pt x="2768459" y="0"/>
                </a:cubicBezTo>
                <a:cubicBezTo>
                  <a:pt x="3126673" y="-4369"/>
                  <a:pt x="3244978" y="-966"/>
                  <a:pt x="3417850" y="0"/>
                </a:cubicBezTo>
                <a:cubicBezTo>
                  <a:pt x="3416240" y="11569"/>
                  <a:pt x="3418491" y="15719"/>
                  <a:pt x="3417850" y="25603"/>
                </a:cubicBezTo>
                <a:cubicBezTo>
                  <a:pt x="3100852" y="12852"/>
                  <a:pt x="2816219" y="83839"/>
                  <a:pt x="2665923" y="25603"/>
                </a:cubicBezTo>
                <a:cubicBezTo>
                  <a:pt x="2535386" y="7584"/>
                  <a:pt x="2263555" y="-3057"/>
                  <a:pt x="1913996" y="25603"/>
                </a:cubicBezTo>
                <a:cubicBezTo>
                  <a:pt x="1571189" y="56709"/>
                  <a:pt x="1523896" y="44249"/>
                  <a:pt x="1230426" y="25603"/>
                </a:cubicBezTo>
                <a:cubicBezTo>
                  <a:pt x="944659" y="16913"/>
                  <a:pt x="258785" y="46545"/>
                  <a:pt x="0" y="25603"/>
                </a:cubicBezTo>
                <a:cubicBezTo>
                  <a:pt x="-674" y="19178"/>
                  <a:pt x="-15" y="1074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3417850"/>
                      <a:gd name="connsiteY0" fmla="*/ 0 h 25603"/>
                      <a:gd name="connsiteX1" fmla="*/ 649392 w 3417850"/>
                      <a:gd name="connsiteY1" fmla="*/ 0 h 25603"/>
                      <a:gd name="connsiteX2" fmla="*/ 1332962 w 3417850"/>
                      <a:gd name="connsiteY2" fmla="*/ 0 h 25603"/>
                      <a:gd name="connsiteX3" fmla="*/ 2050710 w 3417850"/>
                      <a:gd name="connsiteY3" fmla="*/ 0 h 25603"/>
                      <a:gd name="connsiteX4" fmla="*/ 2768459 w 3417850"/>
                      <a:gd name="connsiteY4" fmla="*/ 0 h 25603"/>
                      <a:gd name="connsiteX5" fmla="*/ 3417850 w 3417850"/>
                      <a:gd name="connsiteY5" fmla="*/ 0 h 25603"/>
                      <a:gd name="connsiteX6" fmla="*/ 3417850 w 3417850"/>
                      <a:gd name="connsiteY6" fmla="*/ 25603 h 25603"/>
                      <a:gd name="connsiteX7" fmla="*/ 2665923 w 3417850"/>
                      <a:gd name="connsiteY7" fmla="*/ 25603 h 25603"/>
                      <a:gd name="connsiteX8" fmla="*/ 1913996 w 3417850"/>
                      <a:gd name="connsiteY8" fmla="*/ 25603 h 25603"/>
                      <a:gd name="connsiteX9" fmla="*/ 1230426 w 3417850"/>
                      <a:gd name="connsiteY9" fmla="*/ 25603 h 25603"/>
                      <a:gd name="connsiteX10" fmla="*/ 0 w 3417850"/>
                      <a:gd name="connsiteY10" fmla="*/ 25603 h 25603"/>
                      <a:gd name="connsiteX11" fmla="*/ 0 w 3417850"/>
                      <a:gd name="connsiteY11" fmla="*/ 0 h 2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7850" h="25603" fill="none" extrusionOk="0">
                        <a:moveTo>
                          <a:pt x="0" y="0"/>
                        </a:moveTo>
                        <a:cubicBezTo>
                          <a:pt x="216898" y="-5788"/>
                          <a:pt x="328663" y="-10846"/>
                          <a:pt x="649392" y="0"/>
                        </a:cubicBezTo>
                        <a:cubicBezTo>
                          <a:pt x="970121" y="10846"/>
                          <a:pt x="1129420" y="-25836"/>
                          <a:pt x="1332962" y="0"/>
                        </a:cubicBezTo>
                        <a:cubicBezTo>
                          <a:pt x="1536504" y="25836"/>
                          <a:pt x="1725478" y="-4290"/>
                          <a:pt x="2050710" y="0"/>
                        </a:cubicBezTo>
                        <a:cubicBezTo>
                          <a:pt x="2375942" y="4290"/>
                          <a:pt x="2424521" y="6063"/>
                          <a:pt x="2768459" y="0"/>
                        </a:cubicBezTo>
                        <a:cubicBezTo>
                          <a:pt x="3112397" y="-6063"/>
                          <a:pt x="3241790" y="5596"/>
                          <a:pt x="3417850" y="0"/>
                        </a:cubicBezTo>
                        <a:cubicBezTo>
                          <a:pt x="3417038" y="11691"/>
                          <a:pt x="3418967" y="15271"/>
                          <a:pt x="3417850" y="25603"/>
                        </a:cubicBezTo>
                        <a:cubicBezTo>
                          <a:pt x="3103642" y="39463"/>
                          <a:pt x="2831174" y="63056"/>
                          <a:pt x="2665923" y="25603"/>
                        </a:cubicBezTo>
                        <a:cubicBezTo>
                          <a:pt x="2500672" y="-11850"/>
                          <a:pt x="2246355" y="-7193"/>
                          <a:pt x="1913996" y="25603"/>
                        </a:cubicBezTo>
                        <a:cubicBezTo>
                          <a:pt x="1581637" y="58399"/>
                          <a:pt x="1521642" y="42406"/>
                          <a:pt x="1230426" y="25603"/>
                        </a:cubicBezTo>
                        <a:cubicBezTo>
                          <a:pt x="939210" y="8801"/>
                          <a:pt x="256714" y="25091"/>
                          <a:pt x="0" y="25603"/>
                        </a:cubicBezTo>
                        <a:cubicBezTo>
                          <a:pt x="-1202" y="18365"/>
                          <a:pt x="-504" y="10150"/>
                          <a:pt x="0" y="0"/>
                        </a:cubicBezTo>
                        <a:close/>
                      </a:path>
                      <a:path w="3417850" h="25603" stroke="0" extrusionOk="0">
                        <a:moveTo>
                          <a:pt x="0" y="0"/>
                        </a:moveTo>
                        <a:cubicBezTo>
                          <a:pt x="260209" y="-23684"/>
                          <a:pt x="507416" y="-17089"/>
                          <a:pt x="649392" y="0"/>
                        </a:cubicBezTo>
                        <a:cubicBezTo>
                          <a:pt x="791368" y="17089"/>
                          <a:pt x="1101198" y="-5554"/>
                          <a:pt x="1230426" y="0"/>
                        </a:cubicBezTo>
                        <a:cubicBezTo>
                          <a:pt x="1359654" y="5554"/>
                          <a:pt x="1767596" y="-27580"/>
                          <a:pt x="1982353" y="0"/>
                        </a:cubicBezTo>
                        <a:cubicBezTo>
                          <a:pt x="2197110" y="27580"/>
                          <a:pt x="2371787" y="7315"/>
                          <a:pt x="2631745" y="0"/>
                        </a:cubicBezTo>
                        <a:cubicBezTo>
                          <a:pt x="2891703" y="-7315"/>
                          <a:pt x="3247593" y="-18099"/>
                          <a:pt x="3417850" y="0"/>
                        </a:cubicBezTo>
                        <a:cubicBezTo>
                          <a:pt x="3418492" y="7764"/>
                          <a:pt x="3418987" y="15920"/>
                          <a:pt x="3417850" y="25603"/>
                        </a:cubicBezTo>
                        <a:cubicBezTo>
                          <a:pt x="3110473" y="38861"/>
                          <a:pt x="2915866" y="38459"/>
                          <a:pt x="2734280" y="25603"/>
                        </a:cubicBezTo>
                        <a:cubicBezTo>
                          <a:pt x="2552694" y="12748"/>
                          <a:pt x="2178239" y="35790"/>
                          <a:pt x="1982353" y="25603"/>
                        </a:cubicBezTo>
                        <a:cubicBezTo>
                          <a:pt x="1786467" y="15416"/>
                          <a:pt x="1640826" y="5684"/>
                          <a:pt x="1401318" y="25603"/>
                        </a:cubicBezTo>
                        <a:cubicBezTo>
                          <a:pt x="1161810" y="45522"/>
                          <a:pt x="1007256" y="48117"/>
                          <a:pt x="717748" y="25603"/>
                        </a:cubicBezTo>
                        <a:cubicBezTo>
                          <a:pt x="428240" y="3090"/>
                          <a:pt x="184492" y="6974"/>
                          <a:pt x="0" y="25603"/>
                        </a:cubicBezTo>
                        <a:cubicBezTo>
                          <a:pt x="-1262" y="16372"/>
                          <a:pt x="-840" y="653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B36B657-F2F5-CA4E-B5C4-DEA570FDB441}"/>
              </a:ext>
            </a:extLst>
          </p:cNvPr>
          <p:cNvSpPr>
            <a:spLocks noGrp="1"/>
          </p:cNvSpPr>
          <p:nvPr>
            <p:ph idx="1"/>
          </p:nvPr>
        </p:nvSpPr>
        <p:spPr>
          <a:xfrm>
            <a:off x="3004169" y="1742631"/>
            <a:ext cx="8148513" cy="4971105"/>
          </a:xfrm>
        </p:spPr>
        <p:txBody>
          <a:bodyPr anchor="t">
            <a:normAutofit/>
          </a:bodyPr>
          <a:lstStyle/>
          <a:p>
            <a:r>
              <a:rPr lang="fr-FR" i="1" dirty="0"/>
              <a:t>Bonjour, viens jouer avec moi, lui proposa le petit Prince, je suis tellement triste.</a:t>
            </a:r>
            <a:endParaRPr lang="fr-CH" dirty="0"/>
          </a:p>
        </p:txBody>
      </p:sp>
      <p:pic>
        <p:nvPicPr>
          <p:cNvPr id="6" name="Image 5" descr="Une image contenant chaîne, horloge, bouche d’incendie&#10;&#10;Description générée automatiquement">
            <a:extLst>
              <a:ext uri="{FF2B5EF4-FFF2-40B4-BE49-F238E27FC236}">
                <a16:creationId xmlns:a16="http://schemas.microsoft.com/office/drawing/2014/main" id="{07815533-1424-5241-B958-21DACFC6656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565809" y="3370623"/>
            <a:ext cx="4663791" cy="3343113"/>
          </a:xfrm>
          <a:prstGeom prst="rect">
            <a:avLst/>
          </a:prstGeom>
        </p:spPr>
      </p:pic>
    </p:spTree>
    <p:extLst>
      <p:ext uri="{BB962C8B-B14F-4D97-AF65-F5344CB8AC3E}">
        <p14:creationId xmlns:p14="http://schemas.microsoft.com/office/powerpoint/2010/main" val="3838998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798399"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80110" y="1009334"/>
            <a:ext cx="11041380" cy="7582531"/>
          </a:xfrm>
          <a:custGeom>
            <a:avLst/>
            <a:gdLst>
              <a:gd name="connsiteX0" fmla="*/ 0 w 11041380"/>
              <a:gd name="connsiteY0" fmla="*/ 0 h 7582531"/>
              <a:gd name="connsiteX1" fmla="*/ 579672 w 11041380"/>
              <a:gd name="connsiteY1" fmla="*/ 0 h 7582531"/>
              <a:gd name="connsiteX2" fmla="*/ 938517 w 11041380"/>
              <a:gd name="connsiteY2" fmla="*/ 0 h 7582531"/>
              <a:gd name="connsiteX3" fmla="*/ 1849431 w 11041380"/>
              <a:gd name="connsiteY3" fmla="*/ 0 h 7582531"/>
              <a:gd name="connsiteX4" fmla="*/ 2429104 w 11041380"/>
              <a:gd name="connsiteY4" fmla="*/ 0 h 7582531"/>
              <a:gd name="connsiteX5" fmla="*/ 3008776 w 11041380"/>
              <a:gd name="connsiteY5" fmla="*/ 0 h 7582531"/>
              <a:gd name="connsiteX6" fmla="*/ 3919690 w 11041380"/>
              <a:gd name="connsiteY6" fmla="*/ 0 h 7582531"/>
              <a:gd name="connsiteX7" fmla="*/ 4388949 w 11041380"/>
              <a:gd name="connsiteY7" fmla="*/ 0 h 7582531"/>
              <a:gd name="connsiteX8" fmla="*/ 5299862 w 11041380"/>
              <a:gd name="connsiteY8" fmla="*/ 0 h 7582531"/>
              <a:gd name="connsiteX9" fmla="*/ 6210776 w 11041380"/>
              <a:gd name="connsiteY9" fmla="*/ 0 h 7582531"/>
              <a:gd name="connsiteX10" fmla="*/ 6900863 w 11041380"/>
              <a:gd name="connsiteY10" fmla="*/ 0 h 7582531"/>
              <a:gd name="connsiteX11" fmla="*/ 7811776 w 11041380"/>
              <a:gd name="connsiteY11" fmla="*/ 0 h 7582531"/>
              <a:gd name="connsiteX12" fmla="*/ 8391449 w 11041380"/>
              <a:gd name="connsiteY12" fmla="*/ 0 h 7582531"/>
              <a:gd name="connsiteX13" fmla="*/ 8971121 w 11041380"/>
              <a:gd name="connsiteY13" fmla="*/ 0 h 7582531"/>
              <a:gd name="connsiteX14" fmla="*/ 9771621 w 11041380"/>
              <a:gd name="connsiteY14" fmla="*/ 0 h 7582531"/>
              <a:gd name="connsiteX15" fmla="*/ 10351294 w 11041380"/>
              <a:gd name="connsiteY15" fmla="*/ 0 h 7582531"/>
              <a:gd name="connsiteX16" fmla="*/ 11041380 w 11041380"/>
              <a:gd name="connsiteY16" fmla="*/ 0 h 7582531"/>
              <a:gd name="connsiteX17" fmla="*/ 11041380 w 11041380"/>
              <a:gd name="connsiteY17" fmla="*/ 840972 h 7582531"/>
              <a:gd name="connsiteX18" fmla="*/ 11041380 w 11041380"/>
              <a:gd name="connsiteY18" fmla="*/ 1606118 h 7582531"/>
              <a:gd name="connsiteX19" fmla="*/ 11041380 w 11041380"/>
              <a:gd name="connsiteY19" fmla="*/ 2371264 h 7582531"/>
              <a:gd name="connsiteX20" fmla="*/ 11041380 w 11041380"/>
              <a:gd name="connsiteY20" fmla="*/ 2833109 h 7582531"/>
              <a:gd name="connsiteX21" fmla="*/ 11041380 w 11041380"/>
              <a:gd name="connsiteY21" fmla="*/ 3370780 h 7582531"/>
              <a:gd name="connsiteX22" fmla="*/ 11041380 w 11041380"/>
              <a:gd name="connsiteY22" fmla="*/ 4135926 h 7582531"/>
              <a:gd name="connsiteX23" fmla="*/ 11041380 w 11041380"/>
              <a:gd name="connsiteY23" fmla="*/ 4749422 h 7582531"/>
              <a:gd name="connsiteX24" fmla="*/ 11041380 w 11041380"/>
              <a:gd name="connsiteY24" fmla="*/ 5287092 h 7582531"/>
              <a:gd name="connsiteX25" fmla="*/ 11041380 w 11041380"/>
              <a:gd name="connsiteY25" fmla="*/ 6052238 h 7582531"/>
              <a:gd name="connsiteX26" fmla="*/ 11041380 w 11041380"/>
              <a:gd name="connsiteY26" fmla="*/ 6741559 h 7582531"/>
              <a:gd name="connsiteX27" fmla="*/ 11041380 w 11041380"/>
              <a:gd name="connsiteY27" fmla="*/ 7582531 h 7582531"/>
              <a:gd name="connsiteX28" fmla="*/ 10130466 w 11041380"/>
              <a:gd name="connsiteY28" fmla="*/ 7582531 h 7582531"/>
              <a:gd name="connsiteX29" fmla="*/ 9329966 w 11041380"/>
              <a:gd name="connsiteY29" fmla="*/ 7582531 h 7582531"/>
              <a:gd name="connsiteX30" fmla="*/ 8860707 w 11041380"/>
              <a:gd name="connsiteY30" fmla="*/ 7582531 h 7582531"/>
              <a:gd name="connsiteX31" fmla="*/ 8060207 w 11041380"/>
              <a:gd name="connsiteY31" fmla="*/ 7582531 h 7582531"/>
              <a:gd name="connsiteX32" fmla="*/ 7701363 w 11041380"/>
              <a:gd name="connsiteY32" fmla="*/ 7582531 h 7582531"/>
              <a:gd name="connsiteX33" fmla="*/ 6900863 w 11041380"/>
              <a:gd name="connsiteY33" fmla="*/ 7582531 h 7582531"/>
              <a:gd name="connsiteX34" fmla="*/ 6431604 w 11041380"/>
              <a:gd name="connsiteY34" fmla="*/ 7582531 h 7582531"/>
              <a:gd name="connsiteX35" fmla="*/ 6072759 w 11041380"/>
              <a:gd name="connsiteY35" fmla="*/ 7582531 h 7582531"/>
              <a:gd name="connsiteX36" fmla="*/ 5603500 w 11041380"/>
              <a:gd name="connsiteY36" fmla="*/ 7582531 h 7582531"/>
              <a:gd name="connsiteX37" fmla="*/ 4803000 w 11041380"/>
              <a:gd name="connsiteY37" fmla="*/ 7582531 h 7582531"/>
              <a:gd name="connsiteX38" fmla="*/ 4333742 w 11041380"/>
              <a:gd name="connsiteY38" fmla="*/ 7582531 h 7582531"/>
              <a:gd name="connsiteX39" fmla="*/ 3974897 w 11041380"/>
              <a:gd name="connsiteY39" fmla="*/ 7582531 h 7582531"/>
              <a:gd name="connsiteX40" fmla="*/ 3505638 w 11041380"/>
              <a:gd name="connsiteY40" fmla="*/ 7582531 h 7582531"/>
              <a:gd name="connsiteX41" fmla="*/ 2925966 w 11041380"/>
              <a:gd name="connsiteY41" fmla="*/ 7582531 h 7582531"/>
              <a:gd name="connsiteX42" fmla="*/ 2235879 w 11041380"/>
              <a:gd name="connsiteY42" fmla="*/ 7582531 h 7582531"/>
              <a:gd name="connsiteX43" fmla="*/ 1766621 w 11041380"/>
              <a:gd name="connsiteY43" fmla="*/ 7582531 h 7582531"/>
              <a:gd name="connsiteX44" fmla="*/ 855707 w 11041380"/>
              <a:gd name="connsiteY44" fmla="*/ 7582531 h 7582531"/>
              <a:gd name="connsiteX45" fmla="*/ 0 w 11041380"/>
              <a:gd name="connsiteY45" fmla="*/ 7582531 h 7582531"/>
              <a:gd name="connsiteX46" fmla="*/ 0 w 11041380"/>
              <a:gd name="connsiteY46" fmla="*/ 6741559 h 7582531"/>
              <a:gd name="connsiteX47" fmla="*/ 0 w 11041380"/>
              <a:gd name="connsiteY47" fmla="*/ 6052238 h 7582531"/>
              <a:gd name="connsiteX48" fmla="*/ 0 w 11041380"/>
              <a:gd name="connsiteY48" fmla="*/ 5362917 h 7582531"/>
              <a:gd name="connsiteX49" fmla="*/ 0 w 11041380"/>
              <a:gd name="connsiteY49" fmla="*/ 4749422 h 7582531"/>
              <a:gd name="connsiteX50" fmla="*/ 0 w 11041380"/>
              <a:gd name="connsiteY50" fmla="*/ 3984275 h 7582531"/>
              <a:gd name="connsiteX51" fmla="*/ 0 w 11041380"/>
              <a:gd name="connsiteY51" fmla="*/ 3294954 h 7582531"/>
              <a:gd name="connsiteX52" fmla="*/ 0 w 11041380"/>
              <a:gd name="connsiteY52" fmla="*/ 2453983 h 7582531"/>
              <a:gd name="connsiteX53" fmla="*/ 0 w 11041380"/>
              <a:gd name="connsiteY53" fmla="*/ 1613011 h 7582531"/>
              <a:gd name="connsiteX54" fmla="*/ 0 w 11041380"/>
              <a:gd name="connsiteY54" fmla="*/ 847865 h 7582531"/>
              <a:gd name="connsiteX55" fmla="*/ 0 w 11041380"/>
              <a:gd name="connsiteY55" fmla="*/ 0 h 758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041380" h="7582531" extrusionOk="0">
                <a:moveTo>
                  <a:pt x="0" y="0"/>
                </a:moveTo>
                <a:cubicBezTo>
                  <a:pt x="283792" y="-21183"/>
                  <a:pt x="292532" y="7667"/>
                  <a:pt x="579672" y="0"/>
                </a:cubicBezTo>
                <a:cubicBezTo>
                  <a:pt x="865717" y="-4546"/>
                  <a:pt x="835634" y="12751"/>
                  <a:pt x="938517" y="0"/>
                </a:cubicBezTo>
                <a:cubicBezTo>
                  <a:pt x="976343" y="47560"/>
                  <a:pt x="1480404" y="110052"/>
                  <a:pt x="1849431" y="0"/>
                </a:cubicBezTo>
                <a:cubicBezTo>
                  <a:pt x="2198164" y="-32618"/>
                  <a:pt x="2260643" y="-1898"/>
                  <a:pt x="2429104" y="0"/>
                </a:cubicBezTo>
                <a:cubicBezTo>
                  <a:pt x="2638129" y="9158"/>
                  <a:pt x="2768673" y="-18899"/>
                  <a:pt x="3008776" y="0"/>
                </a:cubicBezTo>
                <a:cubicBezTo>
                  <a:pt x="3188128" y="4770"/>
                  <a:pt x="3560736" y="27919"/>
                  <a:pt x="3919690" y="0"/>
                </a:cubicBezTo>
                <a:cubicBezTo>
                  <a:pt x="4263954" y="-15695"/>
                  <a:pt x="4283913" y="25545"/>
                  <a:pt x="4388949" y="0"/>
                </a:cubicBezTo>
                <a:cubicBezTo>
                  <a:pt x="4501120" y="-16088"/>
                  <a:pt x="5107859" y="-18397"/>
                  <a:pt x="5299862" y="0"/>
                </a:cubicBezTo>
                <a:cubicBezTo>
                  <a:pt x="5508811" y="22859"/>
                  <a:pt x="6037454" y="-3123"/>
                  <a:pt x="6210776" y="0"/>
                </a:cubicBezTo>
                <a:cubicBezTo>
                  <a:pt x="6408322" y="32390"/>
                  <a:pt x="6748830" y="17469"/>
                  <a:pt x="6900863" y="0"/>
                </a:cubicBezTo>
                <a:cubicBezTo>
                  <a:pt x="7062554" y="13362"/>
                  <a:pt x="7500807" y="-23954"/>
                  <a:pt x="7811776" y="0"/>
                </a:cubicBezTo>
                <a:cubicBezTo>
                  <a:pt x="8148486" y="31233"/>
                  <a:pt x="8198806" y="-36008"/>
                  <a:pt x="8391449" y="0"/>
                </a:cubicBezTo>
                <a:cubicBezTo>
                  <a:pt x="8580172" y="23186"/>
                  <a:pt x="8812915" y="-27418"/>
                  <a:pt x="8971121" y="0"/>
                </a:cubicBezTo>
                <a:cubicBezTo>
                  <a:pt x="9059743" y="6208"/>
                  <a:pt x="9444360" y="-3745"/>
                  <a:pt x="9771621" y="0"/>
                </a:cubicBezTo>
                <a:cubicBezTo>
                  <a:pt x="10091209" y="-16665"/>
                  <a:pt x="10076326" y="30662"/>
                  <a:pt x="10351294" y="0"/>
                </a:cubicBezTo>
                <a:cubicBezTo>
                  <a:pt x="10615896" y="-21484"/>
                  <a:pt x="10746400" y="27697"/>
                  <a:pt x="11041380" y="0"/>
                </a:cubicBezTo>
                <a:cubicBezTo>
                  <a:pt x="11068636" y="438040"/>
                  <a:pt x="11083328" y="572341"/>
                  <a:pt x="11041380" y="840972"/>
                </a:cubicBezTo>
                <a:cubicBezTo>
                  <a:pt x="11002111" y="1121759"/>
                  <a:pt x="10965404" y="1388330"/>
                  <a:pt x="11041380" y="1606118"/>
                </a:cubicBezTo>
                <a:cubicBezTo>
                  <a:pt x="11081189" y="1848466"/>
                  <a:pt x="11028467" y="1995856"/>
                  <a:pt x="11041380" y="2371264"/>
                </a:cubicBezTo>
                <a:cubicBezTo>
                  <a:pt x="11043169" y="2744683"/>
                  <a:pt x="11042569" y="2712419"/>
                  <a:pt x="11041380" y="2833109"/>
                </a:cubicBezTo>
                <a:cubicBezTo>
                  <a:pt x="11049304" y="2967846"/>
                  <a:pt x="11018289" y="3217450"/>
                  <a:pt x="11041380" y="3370780"/>
                </a:cubicBezTo>
                <a:cubicBezTo>
                  <a:pt x="11041275" y="3584984"/>
                  <a:pt x="11025388" y="3921336"/>
                  <a:pt x="11041380" y="4135926"/>
                </a:cubicBezTo>
                <a:cubicBezTo>
                  <a:pt x="11074752" y="4342353"/>
                  <a:pt x="11015574" y="4500587"/>
                  <a:pt x="11041380" y="4749422"/>
                </a:cubicBezTo>
                <a:cubicBezTo>
                  <a:pt x="11088530" y="4972720"/>
                  <a:pt x="11028166" y="5105971"/>
                  <a:pt x="11041380" y="5287092"/>
                </a:cubicBezTo>
                <a:cubicBezTo>
                  <a:pt x="11021777" y="5497694"/>
                  <a:pt x="11040549" y="5772660"/>
                  <a:pt x="11041380" y="6052238"/>
                </a:cubicBezTo>
                <a:cubicBezTo>
                  <a:pt x="11033592" y="6275784"/>
                  <a:pt x="11060389" y="6431971"/>
                  <a:pt x="11041380" y="6741559"/>
                </a:cubicBezTo>
                <a:cubicBezTo>
                  <a:pt x="11025471" y="7011681"/>
                  <a:pt x="11062054" y="7234595"/>
                  <a:pt x="11041380" y="7582531"/>
                </a:cubicBezTo>
                <a:cubicBezTo>
                  <a:pt x="10630405" y="7624416"/>
                  <a:pt x="10506320" y="7587527"/>
                  <a:pt x="10130466" y="7582531"/>
                </a:cubicBezTo>
                <a:cubicBezTo>
                  <a:pt x="9776854" y="7600932"/>
                  <a:pt x="9598460" y="7619384"/>
                  <a:pt x="9329966" y="7582531"/>
                </a:cubicBezTo>
                <a:cubicBezTo>
                  <a:pt x="9060737" y="7560864"/>
                  <a:pt x="9030895" y="7568686"/>
                  <a:pt x="8860707" y="7582531"/>
                </a:cubicBezTo>
                <a:cubicBezTo>
                  <a:pt x="8740379" y="7594367"/>
                  <a:pt x="8433917" y="7619543"/>
                  <a:pt x="8060207" y="7582531"/>
                </a:cubicBezTo>
                <a:cubicBezTo>
                  <a:pt x="7969346" y="7565521"/>
                  <a:pt x="7841555" y="7567501"/>
                  <a:pt x="7701363" y="7582531"/>
                </a:cubicBezTo>
                <a:cubicBezTo>
                  <a:pt x="7557649" y="7583534"/>
                  <a:pt x="7239068" y="7635257"/>
                  <a:pt x="6900863" y="7582531"/>
                </a:cubicBezTo>
                <a:cubicBezTo>
                  <a:pt x="6576168" y="7566795"/>
                  <a:pt x="6659937" y="7606480"/>
                  <a:pt x="6431604" y="7582531"/>
                </a:cubicBezTo>
                <a:cubicBezTo>
                  <a:pt x="6209525" y="7569200"/>
                  <a:pt x="6209658" y="7585448"/>
                  <a:pt x="6072759" y="7582531"/>
                </a:cubicBezTo>
                <a:cubicBezTo>
                  <a:pt x="5942325" y="7598922"/>
                  <a:pt x="5823733" y="7602846"/>
                  <a:pt x="5603500" y="7582531"/>
                </a:cubicBezTo>
                <a:cubicBezTo>
                  <a:pt x="5393199" y="7580341"/>
                  <a:pt x="5129984" y="7615919"/>
                  <a:pt x="4803000" y="7582531"/>
                </a:cubicBezTo>
                <a:cubicBezTo>
                  <a:pt x="4467773" y="7581241"/>
                  <a:pt x="4512603" y="7600746"/>
                  <a:pt x="4333742" y="7582531"/>
                </a:cubicBezTo>
                <a:cubicBezTo>
                  <a:pt x="4148445" y="7589883"/>
                  <a:pt x="4073560" y="7570085"/>
                  <a:pt x="3974897" y="7582531"/>
                </a:cubicBezTo>
                <a:cubicBezTo>
                  <a:pt x="3879105" y="7612929"/>
                  <a:pt x="3710809" y="7576911"/>
                  <a:pt x="3505638" y="7582531"/>
                </a:cubicBezTo>
                <a:cubicBezTo>
                  <a:pt x="3336115" y="7595262"/>
                  <a:pt x="3116678" y="7605751"/>
                  <a:pt x="2925966" y="7582531"/>
                </a:cubicBezTo>
                <a:cubicBezTo>
                  <a:pt x="2766487" y="7540605"/>
                  <a:pt x="2389171" y="7543484"/>
                  <a:pt x="2235879" y="7582531"/>
                </a:cubicBezTo>
                <a:cubicBezTo>
                  <a:pt x="2074105" y="7571641"/>
                  <a:pt x="1919805" y="7571531"/>
                  <a:pt x="1766621" y="7582531"/>
                </a:cubicBezTo>
                <a:cubicBezTo>
                  <a:pt x="1598802" y="7681909"/>
                  <a:pt x="1144791" y="7591213"/>
                  <a:pt x="855707" y="7582531"/>
                </a:cubicBezTo>
                <a:cubicBezTo>
                  <a:pt x="480480" y="7624292"/>
                  <a:pt x="338530" y="7601402"/>
                  <a:pt x="0" y="7582531"/>
                </a:cubicBezTo>
                <a:cubicBezTo>
                  <a:pt x="62369" y="7361068"/>
                  <a:pt x="19295" y="7006680"/>
                  <a:pt x="0" y="6741559"/>
                </a:cubicBezTo>
                <a:cubicBezTo>
                  <a:pt x="-8996" y="6460663"/>
                  <a:pt x="-9366" y="6376617"/>
                  <a:pt x="0" y="6052238"/>
                </a:cubicBezTo>
                <a:cubicBezTo>
                  <a:pt x="19492" y="5747867"/>
                  <a:pt x="42427" y="5541834"/>
                  <a:pt x="0" y="5362917"/>
                </a:cubicBezTo>
                <a:cubicBezTo>
                  <a:pt x="-26067" y="5153588"/>
                  <a:pt x="15042" y="4974632"/>
                  <a:pt x="0" y="4749422"/>
                </a:cubicBezTo>
                <a:cubicBezTo>
                  <a:pt x="-4965" y="4536085"/>
                  <a:pt x="16778" y="4149789"/>
                  <a:pt x="0" y="3984275"/>
                </a:cubicBezTo>
                <a:cubicBezTo>
                  <a:pt x="31656" y="3792879"/>
                  <a:pt x="34008" y="3491984"/>
                  <a:pt x="0" y="3294954"/>
                </a:cubicBezTo>
                <a:cubicBezTo>
                  <a:pt x="5003" y="3104705"/>
                  <a:pt x="27465" y="2643222"/>
                  <a:pt x="0" y="2453983"/>
                </a:cubicBezTo>
                <a:cubicBezTo>
                  <a:pt x="-29706" y="2265652"/>
                  <a:pt x="3719" y="1957079"/>
                  <a:pt x="0" y="1613011"/>
                </a:cubicBezTo>
                <a:cubicBezTo>
                  <a:pt x="-75812" y="1273030"/>
                  <a:pt x="24294" y="1131934"/>
                  <a:pt x="0" y="847865"/>
                </a:cubicBezTo>
                <a:cubicBezTo>
                  <a:pt x="-28633" y="575856"/>
                  <a:pt x="-20384" y="204264"/>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custGeom>
                    <a:avLst/>
                    <a:gdLst>
                      <a:gd name="connsiteX0" fmla="*/ 0 w 11041380"/>
                      <a:gd name="connsiteY0" fmla="*/ 0 h 7582531"/>
                      <a:gd name="connsiteX1" fmla="*/ 579672 w 11041380"/>
                      <a:gd name="connsiteY1" fmla="*/ 0 h 7582531"/>
                      <a:gd name="connsiteX2" fmla="*/ 938517 w 11041380"/>
                      <a:gd name="connsiteY2" fmla="*/ 0 h 7582531"/>
                      <a:gd name="connsiteX3" fmla="*/ 1849431 w 11041380"/>
                      <a:gd name="connsiteY3" fmla="*/ 0 h 7582531"/>
                      <a:gd name="connsiteX4" fmla="*/ 2429104 w 11041380"/>
                      <a:gd name="connsiteY4" fmla="*/ 0 h 7582531"/>
                      <a:gd name="connsiteX5" fmla="*/ 3008776 w 11041380"/>
                      <a:gd name="connsiteY5" fmla="*/ 0 h 7582531"/>
                      <a:gd name="connsiteX6" fmla="*/ 3919690 w 11041380"/>
                      <a:gd name="connsiteY6" fmla="*/ 0 h 7582531"/>
                      <a:gd name="connsiteX7" fmla="*/ 4388949 w 11041380"/>
                      <a:gd name="connsiteY7" fmla="*/ 0 h 7582531"/>
                      <a:gd name="connsiteX8" fmla="*/ 5299862 w 11041380"/>
                      <a:gd name="connsiteY8" fmla="*/ 0 h 7582531"/>
                      <a:gd name="connsiteX9" fmla="*/ 6210776 w 11041380"/>
                      <a:gd name="connsiteY9" fmla="*/ 0 h 7582531"/>
                      <a:gd name="connsiteX10" fmla="*/ 6900863 w 11041380"/>
                      <a:gd name="connsiteY10" fmla="*/ 0 h 7582531"/>
                      <a:gd name="connsiteX11" fmla="*/ 7811776 w 11041380"/>
                      <a:gd name="connsiteY11" fmla="*/ 0 h 7582531"/>
                      <a:gd name="connsiteX12" fmla="*/ 8391449 w 11041380"/>
                      <a:gd name="connsiteY12" fmla="*/ 0 h 7582531"/>
                      <a:gd name="connsiteX13" fmla="*/ 8971121 w 11041380"/>
                      <a:gd name="connsiteY13" fmla="*/ 0 h 7582531"/>
                      <a:gd name="connsiteX14" fmla="*/ 9771621 w 11041380"/>
                      <a:gd name="connsiteY14" fmla="*/ 0 h 7582531"/>
                      <a:gd name="connsiteX15" fmla="*/ 10351294 w 11041380"/>
                      <a:gd name="connsiteY15" fmla="*/ 0 h 7582531"/>
                      <a:gd name="connsiteX16" fmla="*/ 11041380 w 11041380"/>
                      <a:gd name="connsiteY16" fmla="*/ 0 h 7582531"/>
                      <a:gd name="connsiteX17" fmla="*/ 11041380 w 11041380"/>
                      <a:gd name="connsiteY17" fmla="*/ 840972 h 7582531"/>
                      <a:gd name="connsiteX18" fmla="*/ 11041380 w 11041380"/>
                      <a:gd name="connsiteY18" fmla="*/ 1606118 h 7582531"/>
                      <a:gd name="connsiteX19" fmla="*/ 11041380 w 11041380"/>
                      <a:gd name="connsiteY19" fmla="*/ 2371264 h 7582531"/>
                      <a:gd name="connsiteX20" fmla="*/ 11041380 w 11041380"/>
                      <a:gd name="connsiteY20" fmla="*/ 2833109 h 7582531"/>
                      <a:gd name="connsiteX21" fmla="*/ 11041380 w 11041380"/>
                      <a:gd name="connsiteY21" fmla="*/ 3370780 h 7582531"/>
                      <a:gd name="connsiteX22" fmla="*/ 11041380 w 11041380"/>
                      <a:gd name="connsiteY22" fmla="*/ 4135926 h 7582531"/>
                      <a:gd name="connsiteX23" fmla="*/ 11041380 w 11041380"/>
                      <a:gd name="connsiteY23" fmla="*/ 4749422 h 7582531"/>
                      <a:gd name="connsiteX24" fmla="*/ 11041380 w 11041380"/>
                      <a:gd name="connsiteY24" fmla="*/ 5287092 h 7582531"/>
                      <a:gd name="connsiteX25" fmla="*/ 11041380 w 11041380"/>
                      <a:gd name="connsiteY25" fmla="*/ 6052238 h 7582531"/>
                      <a:gd name="connsiteX26" fmla="*/ 11041380 w 11041380"/>
                      <a:gd name="connsiteY26" fmla="*/ 6741559 h 7582531"/>
                      <a:gd name="connsiteX27" fmla="*/ 11041380 w 11041380"/>
                      <a:gd name="connsiteY27" fmla="*/ 7582531 h 7582531"/>
                      <a:gd name="connsiteX28" fmla="*/ 10130466 w 11041380"/>
                      <a:gd name="connsiteY28" fmla="*/ 7582531 h 7582531"/>
                      <a:gd name="connsiteX29" fmla="*/ 9329966 w 11041380"/>
                      <a:gd name="connsiteY29" fmla="*/ 7582531 h 7582531"/>
                      <a:gd name="connsiteX30" fmla="*/ 8860707 w 11041380"/>
                      <a:gd name="connsiteY30" fmla="*/ 7582531 h 7582531"/>
                      <a:gd name="connsiteX31" fmla="*/ 8060207 w 11041380"/>
                      <a:gd name="connsiteY31" fmla="*/ 7582531 h 7582531"/>
                      <a:gd name="connsiteX32" fmla="*/ 7701363 w 11041380"/>
                      <a:gd name="connsiteY32" fmla="*/ 7582531 h 7582531"/>
                      <a:gd name="connsiteX33" fmla="*/ 6900863 w 11041380"/>
                      <a:gd name="connsiteY33" fmla="*/ 7582531 h 7582531"/>
                      <a:gd name="connsiteX34" fmla="*/ 6431604 w 11041380"/>
                      <a:gd name="connsiteY34" fmla="*/ 7582531 h 7582531"/>
                      <a:gd name="connsiteX35" fmla="*/ 6072759 w 11041380"/>
                      <a:gd name="connsiteY35" fmla="*/ 7582531 h 7582531"/>
                      <a:gd name="connsiteX36" fmla="*/ 5603500 w 11041380"/>
                      <a:gd name="connsiteY36" fmla="*/ 7582531 h 7582531"/>
                      <a:gd name="connsiteX37" fmla="*/ 4803000 w 11041380"/>
                      <a:gd name="connsiteY37" fmla="*/ 7582531 h 7582531"/>
                      <a:gd name="connsiteX38" fmla="*/ 4333742 w 11041380"/>
                      <a:gd name="connsiteY38" fmla="*/ 7582531 h 7582531"/>
                      <a:gd name="connsiteX39" fmla="*/ 3974897 w 11041380"/>
                      <a:gd name="connsiteY39" fmla="*/ 7582531 h 7582531"/>
                      <a:gd name="connsiteX40" fmla="*/ 3505638 w 11041380"/>
                      <a:gd name="connsiteY40" fmla="*/ 7582531 h 7582531"/>
                      <a:gd name="connsiteX41" fmla="*/ 2925966 w 11041380"/>
                      <a:gd name="connsiteY41" fmla="*/ 7582531 h 7582531"/>
                      <a:gd name="connsiteX42" fmla="*/ 2235879 w 11041380"/>
                      <a:gd name="connsiteY42" fmla="*/ 7582531 h 7582531"/>
                      <a:gd name="connsiteX43" fmla="*/ 1766621 w 11041380"/>
                      <a:gd name="connsiteY43" fmla="*/ 7582531 h 7582531"/>
                      <a:gd name="connsiteX44" fmla="*/ 855707 w 11041380"/>
                      <a:gd name="connsiteY44" fmla="*/ 7582531 h 7582531"/>
                      <a:gd name="connsiteX45" fmla="*/ 0 w 11041380"/>
                      <a:gd name="connsiteY45" fmla="*/ 7582531 h 7582531"/>
                      <a:gd name="connsiteX46" fmla="*/ 0 w 11041380"/>
                      <a:gd name="connsiteY46" fmla="*/ 6741559 h 7582531"/>
                      <a:gd name="connsiteX47" fmla="*/ 0 w 11041380"/>
                      <a:gd name="connsiteY47" fmla="*/ 6052238 h 7582531"/>
                      <a:gd name="connsiteX48" fmla="*/ 0 w 11041380"/>
                      <a:gd name="connsiteY48" fmla="*/ 5362917 h 7582531"/>
                      <a:gd name="connsiteX49" fmla="*/ 0 w 11041380"/>
                      <a:gd name="connsiteY49" fmla="*/ 4749422 h 7582531"/>
                      <a:gd name="connsiteX50" fmla="*/ 0 w 11041380"/>
                      <a:gd name="connsiteY50" fmla="*/ 3984275 h 7582531"/>
                      <a:gd name="connsiteX51" fmla="*/ 0 w 11041380"/>
                      <a:gd name="connsiteY51" fmla="*/ 3294954 h 7582531"/>
                      <a:gd name="connsiteX52" fmla="*/ 0 w 11041380"/>
                      <a:gd name="connsiteY52" fmla="*/ 2453983 h 7582531"/>
                      <a:gd name="connsiteX53" fmla="*/ 0 w 11041380"/>
                      <a:gd name="connsiteY53" fmla="*/ 1613011 h 7582531"/>
                      <a:gd name="connsiteX54" fmla="*/ 0 w 11041380"/>
                      <a:gd name="connsiteY54" fmla="*/ 847865 h 7582531"/>
                      <a:gd name="connsiteX55" fmla="*/ 0 w 11041380"/>
                      <a:gd name="connsiteY55" fmla="*/ 0 h 758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041380" h="7582531" extrusionOk="0">
                        <a:moveTo>
                          <a:pt x="0" y="0"/>
                        </a:moveTo>
                        <a:cubicBezTo>
                          <a:pt x="287327" y="-19003"/>
                          <a:pt x="298252" y="5520"/>
                          <a:pt x="579672" y="0"/>
                        </a:cubicBezTo>
                        <a:cubicBezTo>
                          <a:pt x="861092" y="-5520"/>
                          <a:pt x="839044" y="12643"/>
                          <a:pt x="938517" y="0"/>
                        </a:cubicBezTo>
                        <a:cubicBezTo>
                          <a:pt x="1037991" y="-12643"/>
                          <a:pt x="1494979" y="29489"/>
                          <a:pt x="1849431" y="0"/>
                        </a:cubicBezTo>
                        <a:cubicBezTo>
                          <a:pt x="2203883" y="-29489"/>
                          <a:pt x="2253829" y="-5154"/>
                          <a:pt x="2429104" y="0"/>
                        </a:cubicBezTo>
                        <a:cubicBezTo>
                          <a:pt x="2604379" y="5154"/>
                          <a:pt x="2766490" y="-14407"/>
                          <a:pt x="3008776" y="0"/>
                        </a:cubicBezTo>
                        <a:cubicBezTo>
                          <a:pt x="3251062" y="14407"/>
                          <a:pt x="3575273" y="14232"/>
                          <a:pt x="3919690" y="0"/>
                        </a:cubicBezTo>
                        <a:cubicBezTo>
                          <a:pt x="4264107" y="-14232"/>
                          <a:pt x="4286715" y="21651"/>
                          <a:pt x="4388949" y="0"/>
                        </a:cubicBezTo>
                        <a:cubicBezTo>
                          <a:pt x="4491183" y="-21651"/>
                          <a:pt x="5085987" y="-23656"/>
                          <a:pt x="5299862" y="0"/>
                        </a:cubicBezTo>
                        <a:cubicBezTo>
                          <a:pt x="5513737" y="23656"/>
                          <a:pt x="6027326" y="-11406"/>
                          <a:pt x="6210776" y="0"/>
                        </a:cubicBezTo>
                        <a:cubicBezTo>
                          <a:pt x="6394226" y="11406"/>
                          <a:pt x="6747020" y="-1273"/>
                          <a:pt x="6900863" y="0"/>
                        </a:cubicBezTo>
                        <a:cubicBezTo>
                          <a:pt x="7054706" y="1273"/>
                          <a:pt x="7486612" y="-41342"/>
                          <a:pt x="7811776" y="0"/>
                        </a:cubicBezTo>
                        <a:cubicBezTo>
                          <a:pt x="8136940" y="41342"/>
                          <a:pt x="8195840" y="-22055"/>
                          <a:pt x="8391449" y="0"/>
                        </a:cubicBezTo>
                        <a:cubicBezTo>
                          <a:pt x="8587058" y="22055"/>
                          <a:pt x="8839201" y="-9281"/>
                          <a:pt x="8971121" y="0"/>
                        </a:cubicBezTo>
                        <a:cubicBezTo>
                          <a:pt x="9103041" y="9281"/>
                          <a:pt x="9452339" y="12520"/>
                          <a:pt x="9771621" y="0"/>
                        </a:cubicBezTo>
                        <a:cubicBezTo>
                          <a:pt x="10090903" y="-12520"/>
                          <a:pt x="10084096" y="26125"/>
                          <a:pt x="10351294" y="0"/>
                        </a:cubicBezTo>
                        <a:cubicBezTo>
                          <a:pt x="10618492" y="-26125"/>
                          <a:pt x="10733298" y="17961"/>
                          <a:pt x="11041380" y="0"/>
                        </a:cubicBezTo>
                        <a:cubicBezTo>
                          <a:pt x="11069512" y="417224"/>
                          <a:pt x="11066826" y="582130"/>
                          <a:pt x="11041380" y="840972"/>
                        </a:cubicBezTo>
                        <a:cubicBezTo>
                          <a:pt x="11015934" y="1099814"/>
                          <a:pt x="11012701" y="1385808"/>
                          <a:pt x="11041380" y="1606118"/>
                        </a:cubicBezTo>
                        <a:cubicBezTo>
                          <a:pt x="11070059" y="1826428"/>
                          <a:pt x="11041104" y="1989192"/>
                          <a:pt x="11041380" y="2371264"/>
                        </a:cubicBezTo>
                        <a:cubicBezTo>
                          <a:pt x="11041656" y="2753336"/>
                          <a:pt x="11050277" y="2712855"/>
                          <a:pt x="11041380" y="2833109"/>
                        </a:cubicBezTo>
                        <a:cubicBezTo>
                          <a:pt x="11032483" y="2953364"/>
                          <a:pt x="11032426" y="3174762"/>
                          <a:pt x="11041380" y="3370780"/>
                        </a:cubicBezTo>
                        <a:cubicBezTo>
                          <a:pt x="11050334" y="3566798"/>
                          <a:pt x="11038814" y="3939151"/>
                          <a:pt x="11041380" y="4135926"/>
                        </a:cubicBezTo>
                        <a:cubicBezTo>
                          <a:pt x="11043946" y="4332701"/>
                          <a:pt x="11017511" y="4540791"/>
                          <a:pt x="11041380" y="4749422"/>
                        </a:cubicBezTo>
                        <a:cubicBezTo>
                          <a:pt x="11065249" y="4958053"/>
                          <a:pt x="11053297" y="5100456"/>
                          <a:pt x="11041380" y="5287092"/>
                        </a:cubicBezTo>
                        <a:cubicBezTo>
                          <a:pt x="11029464" y="5473728"/>
                          <a:pt x="11056575" y="5823128"/>
                          <a:pt x="11041380" y="6052238"/>
                        </a:cubicBezTo>
                        <a:cubicBezTo>
                          <a:pt x="11026185" y="6281348"/>
                          <a:pt x="11041208" y="6465272"/>
                          <a:pt x="11041380" y="6741559"/>
                        </a:cubicBezTo>
                        <a:cubicBezTo>
                          <a:pt x="11041552" y="7017846"/>
                          <a:pt x="11046690" y="7249703"/>
                          <a:pt x="11041380" y="7582531"/>
                        </a:cubicBezTo>
                        <a:cubicBezTo>
                          <a:pt x="10649914" y="7613477"/>
                          <a:pt x="10496756" y="7561614"/>
                          <a:pt x="10130466" y="7582531"/>
                        </a:cubicBezTo>
                        <a:cubicBezTo>
                          <a:pt x="9764176" y="7603448"/>
                          <a:pt x="9602282" y="7605083"/>
                          <a:pt x="9329966" y="7582531"/>
                        </a:cubicBezTo>
                        <a:cubicBezTo>
                          <a:pt x="9057650" y="7559979"/>
                          <a:pt x="9032008" y="7572315"/>
                          <a:pt x="8860707" y="7582531"/>
                        </a:cubicBezTo>
                        <a:cubicBezTo>
                          <a:pt x="8689406" y="7592747"/>
                          <a:pt x="8399364" y="7583740"/>
                          <a:pt x="8060207" y="7582531"/>
                        </a:cubicBezTo>
                        <a:cubicBezTo>
                          <a:pt x="7721050" y="7581322"/>
                          <a:pt x="7822724" y="7584208"/>
                          <a:pt x="7701363" y="7582531"/>
                        </a:cubicBezTo>
                        <a:cubicBezTo>
                          <a:pt x="7580002" y="7580854"/>
                          <a:pt x="7222026" y="7617357"/>
                          <a:pt x="6900863" y="7582531"/>
                        </a:cubicBezTo>
                        <a:cubicBezTo>
                          <a:pt x="6579700" y="7547705"/>
                          <a:pt x="6656275" y="7597068"/>
                          <a:pt x="6431604" y="7582531"/>
                        </a:cubicBezTo>
                        <a:cubicBezTo>
                          <a:pt x="6206933" y="7567994"/>
                          <a:pt x="6208321" y="7584141"/>
                          <a:pt x="6072759" y="7582531"/>
                        </a:cubicBezTo>
                        <a:cubicBezTo>
                          <a:pt x="5937197" y="7580921"/>
                          <a:pt x="5790780" y="7588972"/>
                          <a:pt x="5603500" y="7582531"/>
                        </a:cubicBezTo>
                        <a:cubicBezTo>
                          <a:pt x="5416220" y="7576090"/>
                          <a:pt x="5139192" y="7582195"/>
                          <a:pt x="4803000" y="7582531"/>
                        </a:cubicBezTo>
                        <a:cubicBezTo>
                          <a:pt x="4466808" y="7582867"/>
                          <a:pt x="4519392" y="7591262"/>
                          <a:pt x="4333742" y="7582531"/>
                        </a:cubicBezTo>
                        <a:cubicBezTo>
                          <a:pt x="4148092" y="7573800"/>
                          <a:pt x="4061463" y="7580940"/>
                          <a:pt x="3974897" y="7582531"/>
                        </a:cubicBezTo>
                        <a:cubicBezTo>
                          <a:pt x="3888332" y="7584122"/>
                          <a:pt x="3672043" y="7563612"/>
                          <a:pt x="3505638" y="7582531"/>
                        </a:cubicBezTo>
                        <a:cubicBezTo>
                          <a:pt x="3339233" y="7601450"/>
                          <a:pt x="3089286" y="7610967"/>
                          <a:pt x="2925966" y="7582531"/>
                        </a:cubicBezTo>
                        <a:cubicBezTo>
                          <a:pt x="2762646" y="7554095"/>
                          <a:pt x="2400923" y="7564374"/>
                          <a:pt x="2235879" y="7582531"/>
                        </a:cubicBezTo>
                        <a:cubicBezTo>
                          <a:pt x="2070835" y="7600688"/>
                          <a:pt x="1915222" y="7561752"/>
                          <a:pt x="1766621" y="7582531"/>
                        </a:cubicBezTo>
                        <a:cubicBezTo>
                          <a:pt x="1618020" y="7603310"/>
                          <a:pt x="1220858" y="7571205"/>
                          <a:pt x="855707" y="7582531"/>
                        </a:cubicBezTo>
                        <a:cubicBezTo>
                          <a:pt x="490556" y="7593857"/>
                          <a:pt x="336241" y="7597368"/>
                          <a:pt x="0" y="7582531"/>
                        </a:cubicBezTo>
                        <a:cubicBezTo>
                          <a:pt x="28835" y="7329122"/>
                          <a:pt x="9254" y="7014936"/>
                          <a:pt x="0" y="6741559"/>
                        </a:cubicBezTo>
                        <a:cubicBezTo>
                          <a:pt x="-9254" y="6468182"/>
                          <a:pt x="-6016" y="6382814"/>
                          <a:pt x="0" y="6052238"/>
                        </a:cubicBezTo>
                        <a:cubicBezTo>
                          <a:pt x="6016" y="5721662"/>
                          <a:pt x="33159" y="5544443"/>
                          <a:pt x="0" y="5362917"/>
                        </a:cubicBezTo>
                        <a:cubicBezTo>
                          <a:pt x="-33159" y="5181391"/>
                          <a:pt x="-4590" y="4994961"/>
                          <a:pt x="0" y="4749422"/>
                        </a:cubicBezTo>
                        <a:cubicBezTo>
                          <a:pt x="4590" y="4503884"/>
                          <a:pt x="-21841" y="4177183"/>
                          <a:pt x="0" y="3984275"/>
                        </a:cubicBezTo>
                        <a:cubicBezTo>
                          <a:pt x="21841" y="3791367"/>
                          <a:pt x="30688" y="3486891"/>
                          <a:pt x="0" y="3294954"/>
                        </a:cubicBezTo>
                        <a:cubicBezTo>
                          <a:pt x="-30688" y="3103017"/>
                          <a:pt x="12993" y="2640301"/>
                          <a:pt x="0" y="2453983"/>
                        </a:cubicBezTo>
                        <a:cubicBezTo>
                          <a:pt x="-12993" y="2267665"/>
                          <a:pt x="38975" y="1945205"/>
                          <a:pt x="0" y="1613011"/>
                        </a:cubicBezTo>
                        <a:cubicBezTo>
                          <a:pt x="-38975" y="1280817"/>
                          <a:pt x="-10934" y="1124889"/>
                          <a:pt x="0" y="847865"/>
                        </a:cubicBezTo>
                        <a:cubicBezTo>
                          <a:pt x="10934" y="570841"/>
                          <a:pt x="161" y="23730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chaîne, horloge, bouche d’incendie&#10;&#10;Description générée automatiquement">
            <a:extLst>
              <a:ext uri="{FF2B5EF4-FFF2-40B4-BE49-F238E27FC236}">
                <a16:creationId xmlns:a16="http://schemas.microsoft.com/office/drawing/2014/main" id="{8D5B259B-A589-6A4D-A210-0FC26BD4F93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80111" y="247973"/>
            <a:ext cx="10836608" cy="8958020"/>
          </a:xfrm>
          <a:prstGeom prst="rect">
            <a:avLst/>
          </a:prstGeom>
        </p:spPr>
      </p:pic>
    </p:spTree>
    <p:extLst>
      <p:ext uri="{BB962C8B-B14F-4D97-AF65-F5344CB8AC3E}">
        <p14:creationId xmlns:p14="http://schemas.microsoft.com/office/powerpoint/2010/main" val="2958447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0"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6084" y="3322015"/>
            <a:ext cx="3417850" cy="25603"/>
          </a:xfrm>
          <a:custGeom>
            <a:avLst/>
            <a:gdLst>
              <a:gd name="connsiteX0" fmla="*/ 0 w 3417850"/>
              <a:gd name="connsiteY0" fmla="*/ 0 h 25603"/>
              <a:gd name="connsiteX1" fmla="*/ 649392 w 3417850"/>
              <a:gd name="connsiteY1" fmla="*/ 0 h 25603"/>
              <a:gd name="connsiteX2" fmla="*/ 1332962 w 3417850"/>
              <a:gd name="connsiteY2" fmla="*/ 0 h 25603"/>
              <a:gd name="connsiteX3" fmla="*/ 2050710 w 3417850"/>
              <a:gd name="connsiteY3" fmla="*/ 0 h 25603"/>
              <a:gd name="connsiteX4" fmla="*/ 2768459 w 3417850"/>
              <a:gd name="connsiteY4" fmla="*/ 0 h 25603"/>
              <a:gd name="connsiteX5" fmla="*/ 3417850 w 3417850"/>
              <a:gd name="connsiteY5" fmla="*/ 0 h 25603"/>
              <a:gd name="connsiteX6" fmla="*/ 3417850 w 3417850"/>
              <a:gd name="connsiteY6" fmla="*/ 25603 h 25603"/>
              <a:gd name="connsiteX7" fmla="*/ 2665923 w 3417850"/>
              <a:gd name="connsiteY7" fmla="*/ 25603 h 25603"/>
              <a:gd name="connsiteX8" fmla="*/ 1913996 w 3417850"/>
              <a:gd name="connsiteY8" fmla="*/ 25603 h 25603"/>
              <a:gd name="connsiteX9" fmla="*/ 1230426 w 3417850"/>
              <a:gd name="connsiteY9" fmla="*/ 25603 h 25603"/>
              <a:gd name="connsiteX10" fmla="*/ 0 w 3417850"/>
              <a:gd name="connsiteY10" fmla="*/ 25603 h 25603"/>
              <a:gd name="connsiteX11" fmla="*/ 0 w 3417850"/>
              <a:gd name="connsiteY11" fmla="*/ 0 h 25603"/>
              <a:gd name="connsiteX0" fmla="*/ 0 w 3417850"/>
              <a:gd name="connsiteY0" fmla="*/ 0 h 25603"/>
              <a:gd name="connsiteX1" fmla="*/ 649392 w 3417850"/>
              <a:gd name="connsiteY1" fmla="*/ 0 h 25603"/>
              <a:gd name="connsiteX2" fmla="*/ 1230426 w 3417850"/>
              <a:gd name="connsiteY2" fmla="*/ 0 h 25603"/>
              <a:gd name="connsiteX3" fmla="*/ 1982353 w 3417850"/>
              <a:gd name="connsiteY3" fmla="*/ 0 h 25603"/>
              <a:gd name="connsiteX4" fmla="*/ 2631745 w 3417850"/>
              <a:gd name="connsiteY4" fmla="*/ 0 h 25603"/>
              <a:gd name="connsiteX5" fmla="*/ 3417850 w 3417850"/>
              <a:gd name="connsiteY5" fmla="*/ 0 h 25603"/>
              <a:gd name="connsiteX6" fmla="*/ 3417850 w 3417850"/>
              <a:gd name="connsiteY6" fmla="*/ 25603 h 25603"/>
              <a:gd name="connsiteX7" fmla="*/ 2734280 w 3417850"/>
              <a:gd name="connsiteY7" fmla="*/ 25603 h 25603"/>
              <a:gd name="connsiteX8" fmla="*/ 1982353 w 3417850"/>
              <a:gd name="connsiteY8" fmla="*/ 25603 h 25603"/>
              <a:gd name="connsiteX9" fmla="*/ 1401318 w 3417850"/>
              <a:gd name="connsiteY9" fmla="*/ 25603 h 25603"/>
              <a:gd name="connsiteX10" fmla="*/ 717748 w 3417850"/>
              <a:gd name="connsiteY10" fmla="*/ 25603 h 25603"/>
              <a:gd name="connsiteX11" fmla="*/ 0 w 3417850"/>
              <a:gd name="connsiteY11" fmla="*/ 25603 h 25603"/>
              <a:gd name="connsiteX12" fmla="*/ 0 w 3417850"/>
              <a:gd name="connsiteY12" fmla="*/ 0 h 2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7850" h="25603" fill="none" extrusionOk="0">
                <a:moveTo>
                  <a:pt x="0" y="0"/>
                </a:moveTo>
                <a:cubicBezTo>
                  <a:pt x="230466" y="-17668"/>
                  <a:pt x="330130" y="-17747"/>
                  <a:pt x="649392" y="0"/>
                </a:cubicBezTo>
                <a:cubicBezTo>
                  <a:pt x="950083" y="14136"/>
                  <a:pt x="1099470" y="-46501"/>
                  <a:pt x="1332962" y="0"/>
                </a:cubicBezTo>
                <a:cubicBezTo>
                  <a:pt x="1522566" y="24847"/>
                  <a:pt x="1720497" y="-14444"/>
                  <a:pt x="2050710" y="0"/>
                </a:cubicBezTo>
                <a:cubicBezTo>
                  <a:pt x="2376247" y="169"/>
                  <a:pt x="2422014" y="7527"/>
                  <a:pt x="2768459" y="0"/>
                </a:cubicBezTo>
                <a:cubicBezTo>
                  <a:pt x="3099400" y="17177"/>
                  <a:pt x="3266904" y="24257"/>
                  <a:pt x="3417850" y="0"/>
                </a:cubicBezTo>
                <a:cubicBezTo>
                  <a:pt x="3417015" y="12249"/>
                  <a:pt x="3419306" y="15070"/>
                  <a:pt x="3417850" y="25603"/>
                </a:cubicBezTo>
                <a:cubicBezTo>
                  <a:pt x="3095222" y="52831"/>
                  <a:pt x="2821347" y="63580"/>
                  <a:pt x="2665923" y="25603"/>
                </a:cubicBezTo>
                <a:cubicBezTo>
                  <a:pt x="2522051" y="30481"/>
                  <a:pt x="2194815" y="19986"/>
                  <a:pt x="1913996" y="25603"/>
                </a:cubicBezTo>
                <a:cubicBezTo>
                  <a:pt x="1582416" y="53943"/>
                  <a:pt x="1514280" y="41989"/>
                  <a:pt x="1230426" y="25603"/>
                </a:cubicBezTo>
                <a:cubicBezTo>
                  <a:pt x="955668" y="22971"/>
                  <a:pt x="244999" y="60466"/>
                  <a:pt x="0" y="25603"/>
                </a:cubicBezTo>
                <a:cubicBezTo>
                  <a:pt x="-2019" y="20005"/>
                  <a:pt x="-783" y="9780"/>
                  <a:pt x="0" y="0"/>
                </a:cubicBezTo>
                <a:close/>
              </a:path>
              <a:path w="3417850" h="25603" stroke="0" extrusionOk="0">
                <a:moveTo>
                  <a:pt x="0" y="0"/>
                </a:moveTo>
                <a:cubicBezTo>
                  <a:pt x="283350" y="-16434"/>
                  <a:pt x="506282" y="-40628"/>
                  <a:pt x="649392" y="0"/>
                </a:cubicBezTo>
                <a:cubicBezTo>
                  <a:pt x="799569" y="22256"/>
                  <a:pt x="1082972" y="-1554"/>
                  <a:pt x="1230426" y="0"/>
                </a:cubicBezTo>
                <a:cubicBezTo>
                  <a:pt x="1344001" y="54355"/>
                  <a:pt x="1761027" y="-48268"/>
                  <a:pt x="1982353" y="0"/>
                </a:cubicBezTo>
                <a:cubicBezTo>
                  <a:pt x="2221246" y="9451"/>
                  <a:pt x="2387400" y="-19791"/>
                  <a:pt x="2631745" y="0"/>
                </a:cubicBezTo>
                <a:cubicBezTo>
                  <a:pt x="2880591" y="-11575"/>
                  <a:pt x="3273420" y="-43495"/>
                  <a:pt x="3417850" y="0"/>
                </a:cubicBezTo>
                <a:cubicBezTo>
                  <a:pt x="3417318" y="8422"/>
                  <a:pt x="3419614" y="17618"/>
                  <a:pt x="3417850" y="25603"/>
                </a:cubicBezTo>
                <a:cubicBezTo>
                  <a:pt x="3128352" y="35313"/>
                  <a:pt x="2906489" y="73549"/>
                  <a:pt x="2734280" y="25603"/>
                </a:cubicBezTo>
                <a:cubicBezTo>
                  <a:pt x="2599566" y="26192"/>
                  <a:pt x="2171658" y="14335"/>
                  <a:pt x="1982353" y="25603"/>
                </a:cubicBezTo>
                <a:cubicBezTo>
                  <a:pt x="1791440" y="15574"/>
                  <a:pt x="1661919" y="27540"/>
                  <a:pt x="1401318" y="25603"/>
                </a:cubicBezTo>
                <a:cubicBezTo>
                  <a:pt x="1169562" y="52945"/>
                  <a:pt x="1012692" y="61404"/>
                  <a:pt x="717748" y="25603"/>
                </a:cubicBezTo>
                <a:cubicBezTo>
                  <a:pt x="456036" y="30588"/>
                  <a:pt x="172056" y="-9657"/>
                  <a:pt x="0" y="25603"/>
                </a:cubicBezTo>
                <a:cubicBezTo>
                  <a:pt x="-2335" y="17437"/>
                  <a:pt x="-333" y="6649"/>
                  <a:pt x="0" y="0"/>
                </a:cubicBezTo>
                <a:close/>
              </a:path>
              <a:path w="3417850" h="25603" fill="none" stroke="0" extrusionOk="0">
                <a:moveTo>
                  <a:pt x="0" y="0"/>
                </a:moveTo>
                <a:cubicBezTo>
                  <a:pt x="211819" y="-8921"/>
                  <a:pt x="305270" y="-2066"/>
                  <a:pt x="649392" y="0"/>
                </a:cubicBezTo>
                <a:cubicBezTo>
                  <a:pt x="999869" y="17109"/>
                  <a:pt x="1118012" y="-25473"/>
                  <a:pt x="1332962" y="0"/>
                </a:cubicBezTo>
                <a:cubicBezTo>
                  <a:pt x="1511826" y="49936"/>
                  <a:pt x="1719580" y="28311"/>
                  <a:pt x="2050710" y="0"/>
                </a:cubicBezTo>
                <a:cubicBezTo>
                  <a:pt x="2368211" y="60"/>
                  <a:pt x="2425673" y="6613"/>
                  <a:pt x="2768459" y="0"/>
                </a:cubicBezTo>
                <a:cubicBezTo>
                  <a:pt x="3126673" y="-4369"/>
                  <a:pt x="3244978" y="-966"/>
                  <a:pt x="3417850" y="0"/>
                </a:cubicBezTo>
                <a:cubicBezTo>
                  <a:pt x="3416240" y="11569"/>
                  <a:pt x="3418491" y="15719"/>
                  <a:pt x="3417850" y="25603"/>
                </a:cubicBezTo>
                <a:cubicBezTo>
                  <a:pt x="3100852" y="12852"/>
                  <a:pt x="2816219" y="83839"/>
                  <a:pt x="2665923" y="25603"/>
                </a:cubicBezTo>
                <a:cubicBezTo>
                  <a:pt x="2535386" y="7584"/>
                  <a:pt x="2263555" y="-3057"/>
                  <a:pt x="1913996" y="25603"/>
                </a:cubicBezTo>
                <a:cubicBezTo>
                  <a:pt x="1571189" y="56709"/>
                  <a:pt x="1523896" y="44249"/>
                  <a:pt x="1230426" y="25603"/>
                </a:cubicBezTo>
                <a:cubicBezTo>
                  <a:pt x="944659" y="16913"/>
                  <a:pt x="258785" y="46545"/>
                  <a:pt x="0" y="25603"/>
                </a:cubicBezTo>
                <a:cubicBezTo>
                  <a:pt x="-674" y="19178"/>
                  <a:pt x="-15" y="1074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3417850"/>
                      <a:gd name="connsiteY0" fmla="*/ 0 h 25603"/>
                      <a:gd name="connsiteX1" fmla="*/ 649392 w 3417850"/>
                      <a:gd name="connsiteY1" fmla="*/ 0 h 25603"/>
                      <a:gd name="connsiteX2" fmla="*/ 1332962 w 3417850"/>
                      <a:gd name="connsiteY2" fmla="*/ 0 h 25603"/>
                      <a:gd name="connsiteX3" fmla="*/ 2050710 w 3417850"/>
                      <a:gd name="connsiteY3" fmla="*/ 0 h 25603"/>
                      <a:gd name="connsiteX4" fmla="*/ 2768459 w 3417850"/>
                      <a:gd name="connsiteY4" fmla="*/ 0 h 25603"/>
                      <a:gd name="connsiteX5" fmla="*/ 3417850 w 3417850"/>
                      <a:gd name="connsiteY5" fmla="*/ 0 h 25603"/>
                      <a:gd name="connsiteX6" fmla="*/ 3417850 w 3417850"/>
                      <a:gd name="connsiteY6" fmla="*/ 25603 h 25603"/>
                      <a:gd name="connsiteX7" fmla="*/ 2665923 w 3417850"/>
                      <a:gd name="connsiteY7" fmla="*/ 25603 h 25603"/>
                      <a:gd name="connsiteX8" fmla="*/ 1913996 w 3417850"/>
                      <a:gd name="connsiteY8" fmla="*/ 25603 h 25603"/>
                      <a:gd name="connsiteX9" fmla="*/ 1230426 w 3417850"/>
                      <a:gd name="connsiteY9" fmla="*/ 25603 h 25603"/>
                      <a:gd name="connsiteX10" fmla="*/ 0 w 3417850"/>
                      <a:gd name="connsiteY10" fmla="*/ 25603 h 25603"/>
                      <a:gd name="connsiteX11" fmla="*/ 0 w 3417850"/>
                      <a:gd name="connsiteY11" fmla="*/ 0 h 2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7850" h="25603" fill="none" extrusionOk="0">
                        <a:moveTo>
                          <a:pt x="0" y="0"/>
                        </a:moveTo>
                        <a:cubicBezTo>
                          <a:pt x="216898" y="-5788"/>
                          <a:pt x="328663" y="-10846"/>
                          <a:pt x="649392" y="0"/>
                        </a:cubicBezTo>
                        <a:cubicBezTo>
                          <a:pt x="970121" y="10846"/>
                          <a:pt x="1129420" y="-25836"/>
                          <a:pt x="1332962" y="0"/>
                        </a:cubicBezTo>
                        <a:cubicBezTo>
                          <a:pt x="1536504" y="25836"/>
                          <a:pt x="1725478" y="-4290"/>
                          <a:pt x="2050710" y="0"/>
                        </a:cubicBezTo>
                        <a:cubicBezTo>
                          <a:pt x="2375942" y="4290"/>
                          <a:pt x="2424521" y="6063"/>
                          <a:pt x="2768459" y="0"/>
                        </a:cubicBezTo>
                        <a:cubicBezTo>
                          <a:pt x="3112397" y="-6063"/>
                          <a:pt x="3241790" y="5596"/>
                          <a:pt x="3417850" y="0"/>
                        </a:cubicBezTo>
                        <a:cubicBezTo>
                          <a:pt x="3417038" y="11691"/>
                          <a:pt x="3418967" y="15271"/>
                          <a:pt x="3417850" y="25603"/>
                        </a:cubicBezTo>
                        <a:cubicBezTo>
                          <a:pt x="3103642" y="39463"/>
                          <a:pt x="2831174" y="63056"/>
                          <a:pt x="2665923" y="25603"/>
                        </a:cubicBezTo>
                        <a:cubicBezTo>
                          <a:pt x="2500672" y="-11850"/>
                          <a:pt x="2246355" y="-7193"/>
                          <a:pt x="1913996" y="25603"/>
                        </a:cubicBezTo>
                        <a:cubicBezTo>
                          <a:pt x="1581637" y="58399"/>
                          <a:pt x="1521642" y="42406"/>
                          <a:pt x="1230426" y="25603"/>
                        </a:cubicBezTo>
                        <a:cubicBezTo>
                          <a:pt x="939210" y="8801"/>
                          <a:pt x="256714" y="25091"/>
                          <a:pt x="0" y="25603"/>
                        </a:cubicBezTo>
                        <a:cubicBezTo>
                          <a:pt x="-1202" y="18365"/>
                          <a:pt x="-504" y="10150"/>
                          <a:pt x="0" y="0"/>
                        </a:cubicBezTo>
                        <a:close/>
                      </a:path>
                      <a:path w="3417850" h="25603" stroke="0" extrusionOk="0">
                        <a:moveTo>
                          <a:pt x="0" y="0"/>
                        </a:moveTo>
                        <a:cubicBezTo>
                          <a:pt x="260209" y="-23684"/>
                          <a:pt x="507416" y="-17089"/>
                          <a:pt x="649392" y="0"/>
                        </a:cubicBezTo>
                        <a:cubicBezTo>
                          <a:pt x="791368" y="17089"/>
                          <a:pt x="1101198" y="-5554"/>
                          <a:pt x="1230426" y="0"/>
                        </a:cubicBezTo>
                        <a:cubicBezTo>
                          <a:pt x="1359654" y="5554"/>
                          <a:pt x="1767596" y="-27580"/>
                          <a:pt x="1982353" y="0"/>
                        </a:cubicBezTo>
                        <a:cubicBezTo>
                          <a:pt x="2197110" y="27580"/>
                          <a:pt x="2371787" y="7315"/>
                          <a:pt x="2631745" y="0"/>
                        </a:cubicBezTo>
                        <a:cubicBezTo>
                          <a:pt x="2891703" y="-7315"/>
                          <a:pt x="3247593" y="-18099"/>
                          <a:pt x="3417850" y="0"/>
                        </a:cubicBezTo>
                        <a:cubicBezTo>
                          <a:pt x="3418492" y="7764"/>
                          <a:pt x="3418987" y="15920"/>
                          <a:pt x="3417850" y="25603"/>
                        </a:cubicBezTo>
                        <a:cubicBezTo>
                          <a:pt x="3110473" y="38861"/>
                          <a:pt x="2915866" y="38459"/>
                          <a:pt x="2734280" y="25603"/>
                        </a:cubicBezTo>
                        <a:cubicBezTo>
                          <a:pt x="2552694" y="12748"/>
                          <a:pt x="2178239" y="35790"/>
                          <a:pt x="1982353" y="25603"/>
                        </a:cubicBezTo>
                        <a:cubicBezTo>
                          <a:pt x="1786467" y="15416"/>
                          <a:pt x="1640826" y="5684"/>
                          <a:pt x="1401318" y="25603"/>
                        </a:cubicBezTo>
                        <a:cubicBezTo>
                          <a:pt x="1161810" y="45522"/>
                          <a:pt x="1007256" y="48117"/>
                          <a:pt x="717748" y="25603"/>
                        </a:cubicBezTo>
                        <a:cubicBezTo>
                          <a:pt x="428240" y="3090"/>
                          <a:pt x="184492" y="6974"/>
                          <a:pt x="0" y="25603"/>
                        </a:cubicBezTo>
                        <a:cubicBezTo>
                          <a:pt x="-1262" y="16372"/>
                          <a:pt x="-840" y="653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B36B657-F2F5-CA4E-B5C4-DEA570FDB441}"/>
              </a:ext>
            </a:extLst>
          </p:cNvPr>
          <p:cNvSpPr>
            <a:spLocks noGrp="1"/>
          </p:cNvSpPr>
          <p:nvPr>
            <p:ph idx="1"/>
          </p:nvPr>
        </p:nvSpPr>
        <p:spPr>
          <a:xfrm>
            <a:off x="3004169" y="1742631"/>
            <a:ext cx="8148513" cy="4971105"/>
          </a:xfrm>
        </p:spPr>
        <p:txBody>
          <a:bodyPr anchor="t">
            <a:normAutofit/>
          </a:bodyPr>
          <a:lstStyle/>
          <a:p>
            <a:r>
              <a:rPr lang="fr-CH" i="1" dirty="0"/>
              <a:t>Je ne puis pas jouer avec toi, dit le renard. Je ne suis pas apprivoisé.</a:t>
            </a:r>
            <a:r>
              <a:rPr lang="fr-CH" dirty="0"/>
              <a:t> </a:t>
            </a:r>
            <a:r>
              <a:rPr lang="fr-FR" i="1" dirty="0"/>
              <a:t>.</a:t>
            </a:r>
            <a:endParaRPr lang="fr-CH" dirty="0"/>
          </a:p>
        </p:txBody>
      </p:sp>
      <p:pic>
        <p:nvPicPr>
          <p:cNvPr id="7" name="Image 6" descr="Une image contenant orange, extérieur, assis, neige&#10;&#10;Description générée automatiquement">
            <a:extLst>
              <a:ext uri="{FF2B5EF4-FFF2-40B4-BE49-F238E27FC236}">
                <a16:creationId xmlns:a16="http://schemas.microsoft.com/office/drawing/2014/main" id="{8BAC6DC0-3FCC-714C-855E-D0A9C98D237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144337" y="2998248"/>
            <a:ext cx="2565658" cy="3604703"/>
          </a:xfrm>
          <a:prstGeom prst="rect">
            <a:avLst/>
          </a:prstGeom>
        </p:spPr>
      </p:pic>
    </p:spTree>
    <p:extLst>
      <p:ext uri="{BB962C8B-B14F-4D97-AF65-F5344CB8AC3E}">
        <p14:creationId xmlns:p14="http://schemas.microsoft.com/office/powerpoint/2010/main" val="1188362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798399"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80110" y="1009334"/>
            <a:ext cx="11041380" cy="7582531"/>
          </a:xfrm>
          <a:custGeom>
            <a:avLst/>
            <a:gdLst>
              <a:gd name="connsiteX0" fmla="*/ 0 w 11041380"/>
              <a:gd name="connsiteY0" fmla="*/ 0 h 7582531"/>
              <a:gd name="connsiteX1" fmla="*/ 579672 w 11041380"/>
              <a:gd name="connsiteY1" fmla="*/ 0 h 7582531"/>
              <a:gd name="connsiteX2" fmla="*/ 938517 w 11041380"/>
              <a:gd name="connsiteY2" fmla="*/ 0 h 7582531"/>
              <a:gd name="connsiteX3" fmla="*/ 1849431 w 11041380"/>
              <a:gd name="connsiteY3" fmla="*/ 0 h 7582531"/>
              <a:gd name="connsiteX4" fmla="*/ 2429104 w 11041380"/>
              <a:gd name="connsiteY4" fmla="*/ 0 h 7582531"/>
              <a:gd name="connsiteX5" fmla="*/ 3008776 w 11041380"/>
              <a:gd name="connsiteY5" fmla="*/ 0 h 7582531"/>
              <a:gd name="connsiteX6" fmla="*/ 3919690 w 11041380"/>
              <a:gd name="connsiteY6" fmla="*/ 0 h 7582531"/>
              <a:gd name="connsiteX7" fmla="*/ 4388949 w 11041380"/>
              <a:gd name="connsiteY7" fmla="*/ 0 h 7582531"/>
              <a:gd name="connsiteX8" fmla="*/ 5299862 w 11041380"/>
              <a:gd name="connsiteY8" fmla="*/ 0 h 7582531"/>
              <a:gd name="connsiteX9" fmla="*/ 6210776 w 11041380"/>
              <a:gd name="connsiteY9" fmla="*/ 0 h 7582531"/>
              <a:gd name="connsiteX10" fmla="*/ 6900863 w 11041380"/>
              <a:gd name="connsiteY10" fmla="*/ 0 h 7582531"/>
              <a:gd name="connsiteX11" fmla="*/ 7811776 w 11041380"/>
              <a:gd name="connsiteY11" fmla="*/ 0 h 7582531"/>
              <a:gd name="connsiteX12" fmla="*/ 8391449 w 11041380"/>
              <a:gd name="connsiteY12" fmla="*/ 0 h 7582531"/>
              <a:gd name="connsiteX13" fmla="*/ 8971121 w 11041380"/>
              <a:gd name="connsiteY13" fmla="*/ 0 h 7582531"/>
              <a:gd name="connsiteX14" fmla="*/ 9771621 w 11041380"/>
              <a:gd name="connsiteY14" fmla="*/ 0 h 7582531"/>
              <a:gd name="connsiteX15" fmla="*/ 10351294 w 11041380"/>
              <a:gd name="connsiteY15" fmla="*/ 0 h 7582531"/>
              <a:gd name="connsiteX16" fmla="*/ 11041380 w 11041380"/>
              <a:gd name="connsiteY16" fmla="*/ 0 h 7582531"/>
              <a:gd name="connsiteX17" fmla="*/ 11041380 w 11041380"/>
              <a:gd name="connsiteY17" fmla="*/ 840972 h 7582531"/>
              <a:gd name="connsiteX18" fmla="*/ 11041380 w 11041380"/>
              <a:gd name="connsiteY18" fmla="*/ 1606118 h 7582531"/>
              <a:gd name="connsiteX19" fmla="*/ 11041380 w 11041380"/>
              <a:gd name="connsiteY19" fmla="*/ 2371264 h 7582531"/>
              <a:gd name="connsiteX20" fmla="*/ 11041380 w 11041380"/>
              <a:gd name="connsiteY20" fmla="*/ 2833109 h 7582531"/>
              <a:gd name="connsiteX21" fmla="*/ 11041380 w 11041380"/>
              <a:gd name="connsiteY21" fmla="*/ 3370780 h 7582531"/>
              <a:gd name="connsiteX22" fmla="*/ 11041380 w 11041380"/>
              <a:gd name="connsiteY22" fmla="*/ 4135926 h 7582531"/>
              <a:gd name="connsiteX23" fmla="*/ 11041380 w 11041380"/>
              <a:gd name="connsiteY23" fmla="*/ 4749422 h 7582531"/>
              <a:gd name="connsiteX24" fmla="*/ 11041380 w 11041380"/>
              <a:gd name="connsiteY24" fmla="*/ 5287092 h 7582531"/>
              <a:gd name="connsiteX25" fmla="*/ 11041380 w 11041380"/>
              <a:gd name="connsiteY25" fmla="*/ 6052238 h 7582531"/>
              <a:gd name="connsiteX26" fmla="*/ 11041380 w 11041380"/>
              <a:gd name="connsiteY26" fmla="*/ 6741559 h 7582531"/>
              <a:gd name="connsiteX27" fmla="*/ 11041380 w 11041380"/>
              <a:gd name="connsiteY27" fmla="*/ 7582531 h 7582531"/>
              <a:gd name="connsiteX28" fmla="*/ 10130466 w 11041380"/>
              <a:gd name="connsiteY28" fmla="*/ 7582531 h 7582531"/>
              <a:gd name="connsiteX29" fmla="*/ 9329966 w 11041380"/>
              <a:gd name="connsiteY29" fmla="*/ 7582531 h 7582531"/>
              <a:gd name="connsiteX30" fmla="*/ 8860707 w 11041380"/>
              <a:gd name="connsiteY30" fmla="*/ 7582531 h 7582531"/>
              <a:gd name="connsiteX31" fmla="*/ 8060207 w 11041380"/>
              <a:gd name="connsiteY31" fmla="*/ 7582531 h 7582531"/>
              <a:gd name="connsiteX32" fmla="*/ 7701363 w 11041380"/>
              <a:gd name="connsiteY32" fmla="*/ 7582531 h 7582531"/>
              <a:gd name="connsiteX33" fmla="*/ 6900863 w 11041380"/>
              <a:gd name="connsiteY33" fmla="*/ 7582531 h 7582531"/>
              <a:gd name="connsiteX34" fmla="*/ 6431604 w 11041380"/>
              <a:gd name="connsiteY34" fmla="*/ 7582531 h 7582531"/>
              <a:gd name="connsiteX35" fmla="*/ 6072759 w 11041380"/>
              <a:gd name="connsiteY35" fmla="*/ 7582531 h 7582531"/>
              <a:gd name="connsiteX36" fmla="*/ 5603500 w 11041380"/>
              <a:gd name="connsiteY36" fmla="*/ 7582531 h 7582531"/>
              <a:gd name="connsiteX37" fmla="*/ 4803000 w 11041380"/>
              <a:gd name="connsiteY37" fmla="*/ 7582531 h 7582531"/>
              <a:gd name="connsiteX38" fmla="*/ 4333742 w 11041380"/>
              <a:gd name="connsiteY38" fmla="*/ 7582531 h 7582531"/>
              <a:gd name="connsiteX39" fmla="*/ 3974897 w 11041380"/>
              <a:gd name="connsiteY39" fmla="*/ 7582531 h 7582531"/>
              <a:gd name="connsiteX40" fmla="*/ 3505638 w 11041380"/>
              <a:gd name="connsiteY40" fmla="*/ 7582531 h 7582531"/>
              <a:gd name="connsiteX41" fmla="*/ 2925966 w 11041380"/>
              <a:gd name="connsiteY41" fmla="*/ 7582531 h 7582531"/>
              <a:gd name="connsiteX42" fmla="*/ 2235879 w 11041380"/>
              <a:gd name="connsiteY42" fmla="*/ 7582531 h 7582531"/>
              <a:gd name="connsiteX43" fmla="*/ 1766621 w 11041380"/>
              <a:gd name="connsiteY43" fmla="*/ 7582531 h 7582531"/>
              <a:gd name="connsiteX44" fmla="*/ 855707 w 11041380"/>
              <a:gd name="connsiteY44" fmla="*/ 7582531 h 7582531"/>
              <a:gd name="connsiteX45" fmla="*/ 0 w 11041380"/>
              <a:gd name="connsiteY45" fmla="*/ 7582531 h 7582531"/>
              <a:gd name="connsiteX46" fmla="*/ 0 w 11041380"/>
              <a:gd name="connsiteY46" fmla="*/ 6741559 h 7582531"/>
              <a:gd name="connsiteX47" fmla="*/ 0 w 11041380"/>
              <a:gd name="connsiteY47" fmla="*/ 6052238 h 7582531"/>
              <a:gd name="connsiteX48" fmla="*/ 0 w 11041380"/>
              <a:gd name="connsiteY48" fmla="*/ 5362917 h 7582531"/>
              <a:gd name="connsiteX49" fmla="*/ 0 w 11041380"/>
              <a:gd name="connsiteY49" fmla="*/ 4749422 h 7582531"/>
              <a:gd name="connsiteX50" fmla="*/ 0 w 11041380"/>
              <a:gd name="connsiteY50" fmla="*/ 3984275 h 7582531"/>
              <a:gd name="connsiteX51" fmla="*/ 0 w 11041380"/>
              <a:gd name="connsiteY51" fmla="*/ 3294954 h 7582531"/>
              <a:gd name="connsiteX52" fmla="*/ 0 w 11041380"/>
              <a:gd name="connsiteY52" fmla="*/ 2453983 h 7582531"/>
              <a:gd name="connsiteX53" fmla="*/ 0 w 11041380"/>
              <a:gd name="connsiteY53" fmla="*/ 1613011 h 7582531"/>
              <a:gd name="connsiteX54" fmla="*/ 0 w 11041380"/>
              <a:gd name="connsiteY54" fmla="*/ 847865 h 7582531"/>
              <a:gd name="connsiteX55" fmla="*/ 0 w 11041380"/>
              <a:gd name="connsiteY55" fmla="*/ 0 h 758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041380" h="7582531" extrusionOk="0">
                <a:moveTo>
                  <a:pt x="0" y="0"/>
                </a:moveTo>
                <a:cubicBezTo>
                  <a:pt x="283792" y="-21183"/>
                  <a:pt x="292532" y="7667"/>
                  <a:pt x="579672" y="0"/>
                </a:cubicBezTo>
                <a:cubicBezTo>
                  <a:pt x="865717" y="-4546"/>
                  <a:pt x="835634" y="12751"/>
                  <a:pt x="938517" y="0"/>
                </a:cubicBezTo>
                <a:cubicBezTo>
                  <a:pt x="976343" y="47560"/>
                  <a:pt x="1480404" y="110052"/>
                  <a:pt x="1849431" y="0"/>
                </a:cubicBezTo>
                <a:cubicBezTo>
                  <a:pt x="2198164" y="-32618"/>
                  <a:pt x="2260643" y="-1898"/>
                  <a:pt x="2429104" y="0"/>
                </a:cubicBezTo>
                <a:cubicBezTo>
                  <a:pt x="2638129" y="9158"/>
                  <a:pt x="2768673" y="-18899"/>
                  <a:pt x="3008776" y="0"/>
                </a:cubicBezTo>
                <a:cubicBezTo>
                  <a:pt x="3188128" y="4770"/>
                  <a:pt x="3560736" y="27919"/>
                  <a:pt x="3919690" y="0"/>
                </a:cubicBezTo>
                <a:cubicBezTo>
                  <a:pt x="4263954" y="-15695"/>
                  <a:pt x="4283913" y="25545"/>
                  <a:pt x="4388949" y="0"/>
                </a:cubicBezTo>
                <a:cubicBezTo>
                  <a:pt x="4501120" y="-16088"/>
                  <a:pt x="5107859" y="-18397"/>
                  <a:pt x="5299862" y="0"/>
                </a:cubicBezTo>
                <a:cubicBezTo>
                  <a:pt x="5508811" y="22859"/>
                  <a:pt x="6037454" y="-3123"/>
                  <a:pt x="6210776" y="0"/>
                </a:cubicBezTo>
                <a:cubicBezTo>
                  <a:pt x="6408322" y="32390"/>
                  <a:pt x="6748830" y="17469"/>
                  <a:pt x="6900863" y="0"/>
                </a:cubicBezTo>
                <a:cubicBezTo>
                  <a:pt x="7062554" y="13362"/>
                  <a:pt x="7500807" y="-23954"/>
                  <a:pt x="7811776" y="0"/>
                </a:cubicBezTo>
                <a:cubicBezTo>
                  <a:pt x="8148486" y="31233"/>
                  <a:pt x="8198806" y="-36008"/>
                  <a:pt x="8391449" y="0"/>
                </a:cubicBezTo>
                <a:cubicBezTo>
                  <a:pt x="8580172" y="23186"/>
                  <a:pt x="8812915" y="-27418"/>
                  <a:pt x="8971121" y="0"/>
                </a:cubicBezTo>
                <a:cubicBezTo>
                  <a:pt x="9059743" y="6208"/>
                  <a:pt x="9444360" y="-3745"/>
                  <a:pt x="9771621" y="0"/>
                </a:cubicBezTo>
                <a:cubicBezTo>
                  <a:pt x="10091209" y="-16665"/>
                  <a:pt x="10076326" y="30662"/>
                  <a:pt x="10351294" y="0"/>
                </a:cubicBezTo>
                <a:cubicBezTo>
                  <a:pt x="10615896" y="-21484"/>
                  <a:pt x="10746400" y="27697"/>
                  <a:pt x="11041380" y="0"/>
                </a:cubicBezTo>
                <a:cubicBezTo>
                  <a:pt x="11068636" y="438040"/>
                  <a:pt x="11083328" y="572341"/>
                  <a:pt x="11041380" y="840972"/>
                </a:cubicBezTo>
                <a:cubicBezTo>
                  <a:pt x="11002111" y="1121759"/>
                  <a:pt x="10965404" y="1388330"/>
                  <a:pt x="11041380" y="1606118"/>
                </a:cubicBezTo>
                <a:cubicBezTo>
                  <a:pt x="11081189" y="1848466"/>
                  <a:pt x="11028467" y="1995856"/>
                  <a:pt x="11041380" y="2371264"/>
                </a:cubicBezTo>
                <a:cubicBezTo>
                  <a:pt x="11043169" y="2744683"/>
                  <a:pt x="11042569" y="2712419"/>
                  <a:pt x="11041380" y="2833109"/>
                </a:cubicBezTo>
                <a:cubicBezTo>
                  <a:pt x="11049304" y="2967846"/>
                  <a:pt x="11018289" y="3217450"/>
                  <a:pt x="11041380" y="3370780"/>
                </a:cubicBezTo>
                <a:cubicBezTo>
                  <a:pt x="11041275" y="3584984"/>
                  <a:pt x="11025388" y="3921336"/>
                  <a:pt x="11041380" y="4135926"/>
                </a:cubicBezTo>
                <a:cubicBezTo>
                  <a:pt x="11074752" y="4342353"/>
                  <a:pt x="11015574" y="4500587"/>
                  <a:pt x="11041380" y="4749422"/>
                </a:cubicBezTo>
                <a:cubicBezTo>
                  <a:pt x="11088530" y="4972720"/>
                  <a:pt x="11028166" y="5105971"/>
                  <a:pt x="11041380" y="5287092"/>
                </a:cubicBezTo>
                <a:cubicBezTo>
                  <a:pt x="11021777" y="5497694"/>
                  <a:pt x="11040549" y="5772660"/>
                  <a:pt x="11041380" y="6052238"/>
                </a:cubicBezTo>
                <a:cubicBezTo>
                  <a:pt x="11033592" y="6275784"/>
                  <a:pt x="11060389" y="6431971"/>
                  <a:pt x="11041380" y="6741559"/>
                </a:cubicBezTo>
                <a:cubicBezTo>
                  <a:pt x="11025471" y="7011681"/>
                  <a:pt x="11062054" y="7234595"/>
                  <a:pt x="11041380" y="7582531"/>
                </a:cubicBezTo>
                <a:cubicBezTo>
                  <a:pt x="10630405" y="7624416"/>
                  <a:pt x="10506320" y="7587527"/>
                  <a:pt x="10130466" y="7582531"/>
                </a:cubicBezTo>
                <a:cubicBezTo>
                  <a:pt x="9776854" y="7600932"/>
                  <a:pt x="9598460" y="7619384"/>
                  <a:pt x="9329966" y="7582531"/>
                </a:cubicBezTo>
                <a:cubicBezTo>
                  <a:pt x="9060737" y="7560864"/>
                  <a:pt x="9030895" y="7568686"/>
                  <a:pt x="8860707" y="7582531"/>
                </a:cubicBezTo>
                <a:cubicBezTo>
                  <a:pt x="8740379" y="7594367"/>
                  <a:pt x="8433917" y="7619543"/>
                  <a:pt x="8060207" y="7582531"/>
                </a:cubicBezTo>
                <a:cubicBezTo>
                  <a:pt x="7969346" y="7565521"/>
                  <a:pt x="7841555" y="7567501"/>
                  <a:pt x="7701363" y="7582531"/>
                </a:cubicBezTo>
                <a:cubicBezTo>
                  <a:pt x="7557649" y="7583534"/>
                  <a:pt x="7239068" y="7635257"/>
                  <a:pt x="6900863" y="7582531"/>
                </a:cubicBezTo>
                <a:cubicBezTo>
                  <a:pt x="6576168" y="7566795"/>
                  <a:pt x="6659937" y="7606480"/>
                  <a:pt x="6431604" y="7582531"/>
                </a:cubicBezTo>
                <a:cubicBezTo>
                  <a:pt x="6209525" y="7569200"/>
                  <a:pt x="6209658" y="7585448"/>
                  <a:pt x="6072759" y="7582531"/>
                </a:cubicBezTo>
                <a:cubicBezTo>
                  <a:pt x="5942325" y="7598922"/>
                  <a:pt x="5823733" y="7602846"/>
                  <a:pt x="5603500" y="7582531"/>
                </a:cubicBezTo>
                <a:cubicBezTo>
                  <a:pt x="5393199" y="7580341"/>
                  <a:pt x="5129984" y="7615919"/>
                  <a:pt x="4803000" y="7582531"/>
                </a:cubicBezTo>
                <a:cubicBezTo>
                  <a:pt x="4467773" y="7581241"/>
                  <a:pt x="4512603" y="7600746"/>
                  <a:pt x="4333742" y="7582531"/>
                </a:cubicBezTo>
                <a:cubicBezTo>
                  <a:pt x="4148445" y="7589883"/>
                  <a:pt x="4073560" y="7570085"/>
                  <a:pt x="3974897" y="7582531"/>
                </a:cubicBezTo>
                <a:cubicBezTo>
                  <a:pt x="3879105" y="7612929"/>
                  <a:pt x="3710809" y="7576911"/>
                  <a:pt x="3505638" y="7582531"/>
                </a:cubicBezTo>
                <a:cubicBezTo>
                  <a:pt x="3336115" y="7595262"/>
                  <a:pt x="3116678" y="7605751"/>
                  <a:pt x="2925966" y="7582531"/>
                </a:cubicBezTo>
                <a:cubicBezTo>
                  <a:pt x="2766487" y="7540605"/>
                  <a:pt x="2389171" y="7543484"/>
                  <a:pt x="2235879" y="7582531"/>
                </a:cubicBezTo>
                <a:cubicBezTo>
                  <a:pt x="2074105" y="7571641"/>
                  <a:pt x="1919805" y="7571531"/>
                  <a:pt x="1766621" y="7582531"/>
                </a:cubicBezTo>
                <a:cubicBezTo>
                  <a:pt x="1598802" y="7681909"/>
                  <a:pt x="1144791" y="7591213"/>
                  <a:pt x="855707" y="7582531"/>
                </a:cubicBezTo>
                <a:cubicBezTo>
                  <a:pt x="480480" y="7624292"/>
                  <a:pt x="338530" y="7601402"/>
                  <a:pt x="0" y="7582531"/>
                </a:cubicBezTo>
                <a:cubicBezTo>
                  <a:pt x="62369" y="7361068"/>
                  <a:pt x="19295" y="7006680"/>
                  <a:pt x="0" y="6741559"/>
                </a:cubicBezTo>
                <a:cubicBezTo>
                  <a:pt x="-8996" y="6460663"/>
                  <a:pt x="-9366" y="6376617"/>
                  <a:pt x="0" y="6052238"/>
                </a:cubicBezTo>
                <a:cubicBezTo>
                  <a:pt x="19492" y="5747867"/>
                  <a:pt x="42427" y="5541834"/>
                  <a:pt x="0" y="5362917"/>
                </a:cubicBezTo>
                <a:cubicBezTo>
                  <a:pt x="-26067" y="5153588"/>
                  <a:pt x="15042" y="4974632"/>
                  <a:pt x="0" y="4749422"/>
                </a:cubicBezTo>
                <a:cubicBezTo>
                  <a:pt x="-4965" y="4536085"/>
                  <a:pt x="16778" y="4149789"/>
                  <a:pt x="0" y="3984275"/>
                </a:cubicBezTo>
                <a:cubicBezTo>
                  <a:pt x="31656" y="3792879"/>
                  <a:pt x="34008" y="3491984"/>
                  <a:pt x="0" y="3294954"/>
                </a:cubicBezTo>
                <a:cubicBezTo>
                  <a:pt x="5003" y="3104705"/>
                  <a:pt x="27465" y="2643222"/>
                  <a:pt x="0" y="2453983"/>
                </a:cubicBezTo>
                <a:cubicBezTo>
                  <a:pt x="-29706" y="2265652"/>
                  <a:pt x="3719" y="1957079"/>
                  <a:pt x="0" y="1613011"/>
                </a:cubicBezTo>
                <a:cubicBezTo>
                  <a:pt x="-75812" y="1273030"/>
                  <a:pt x="24294" y="1131934"/>
                  <a:pt x="0" y="847865"/>
                </a:cubicBezTo>
                <a:cubicBezTo>
                  <a:pt x="-28633" y="575856"/>
                  <a:pt x="-20384" y="204264"/>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custGeom>
                    <a:avLst/>
                    <a:gdLst>
                      <a:gd name="connsiteX0" fmla="*/ 0 w 11041380"/>
                      <a:gd name="connsiteY0" fmla="*/ 0 h 7582531"/>
                      <a:gd name="connsiteX1" fmla="*/ 579672 w 11041380"/>
                      <a:gd name="connsiteY1" fmla="*/ 0 h 7582531"/>
                      <a:gd name="connsiteX2" fmla="*/ 938517 w 11041380"/>
                      <a:gd name="connsiteY2" fmla="*/ 0 h 7582531"/>
                      <a:gd name="connsiteX3" fmla="*/ 1849431 w 11041380"/>
                      <a:gd name="connsiteY3" fmla="*/ 0 h 7582531"/>
                      <a:gd name="connsiteX4" fmla="*/ 2429104 w 11041380"/>
                      <a:gd name="connsiteY4" fmla="*/ 0 h 7582531"/>
                      <a:gd name="connsiteX5" fmla="*/ 3008776 w 11041380"/>
                      <a:gd name="connsiteY5" fmla="*/ 0 h 7582531"/>
                      <a:gd name="connsiteX6" fmla="*/ 3919690 w 11041380"/>
                      <a:gd name="connsiteY6" fmla="*/ 0 h 7582531"/>
                      <a:gd name="connsiteX7" fmla="*/ 4388949 w 11041380"/>
                      <a:gd name="connsiteY7" fmla="*/ 0 h 7582531"/>
                      <a:gd name="connsiteX8" fmla="*/ 5299862 w 11041380"/>
                      <a:gd name="connsiteY8" fmla="*/ 0 h 7582531"/>
                      <a:gd name="connsiteX9" fmla="*/ 6210776 w 11041380"/>
                      <a:gd name="connsiteY9" fmla="*/ 0 h 7582531"/>
                      <a:gd name="connsiteX10" fmla="*/ 6900863 w 11041380"/>
                      <a:gd name="connsiteY10" fmla="*/ 0 h 7582531"/>
                      <a:gd name="connsiteX11" fmla="*/ 7811776 w 11041380"/>
                      <a:gd name="connsiteY11" fmla="*/ 0 h 7582531"/>
                      <a:gd name="connsiteX12" fmla="*/ 8391449 w 11041380"/>
                      <a:gd name="connsiteY12" fmla="*/ 0 h 7582531"/>
                      <a:gd name="connsiteX13" fmla="*/ 8971121 w 11041380"/>
                      <a:gd name="connsiteY13" fmla="*/ 0 h 7582531"/>
                      <a:gd name="connsiteX14" fmla="*/ 9771621 w 11041380"/>
                      <a:gd name="connsiteY14" fmla="*/ 0 h 7582531"/>
                      <a:gd name="connsiteX15" fmla="*/ 10351294 w 11041380"/>
                      <a:gd name="connsiteY15" fmla="*/ 0 h 7582531"/>
                      <a:gd name="connsiteX16" fmla="*/ 11041380 w 11041380"/>
                      <a:gd name="connsiteY16" fmla="*/ 0 h 7582531"/>
                      <a:gd name="connsiteX17" fmla="*/ 11041380 w 11041380"/>
                      <a:gd name="connsiteY17" fmla="*/ 840972 h 7582531"/>
                      <a:gd name="connsiteX18" fmla="*/ 11041380 w 11041380"/>
                      <a:gd name="connsiteY18" fmla="*/ 1606118 h 7582531"/>
                      <a:gd name="connsiteX19" fmla="*/ 11041380 w 11041380"/>
                      <a:gd name="connsiteY19" fmla="*/ 2371264 h 7582531"/>
                      <a:gd name="connsiteX20" fmla="*/ 11041380 w 11041380"/>
                      <a:gd name="connsiteY20" fmla="*/ 2833109 h 7582531"/>
                      <a:gd name="connsiteX21" fmla="*/ 11041380 w 11041380"/>
                      <a:gd name="connsiteY21" fmla="*/ 3370780 h 7582531"/>
                      <a:gd name="connsiteX22" fmla="*/ 11041380 w 11041380"/>
                      <a:gd name="connsiteY22" fmla="*/ 4135926 h 7582531"/>
                      <a:gd name="connsiteX23" fmla="*/ 11041380 w 11041380"/>
                      <a:gd name="connsiteY23" fmla="*/ 4749422 h 7582531"/>
                      <a:gd name="connsiteX24" fmla="*/ 11041380 w 11041380"/>
                      <a:gd name="connsiteY24" fmla="*/ 5287092 h 7582531"/>
                      <a:gd name="connsiteX25" fmla="*/ 11041380 w 11041380"/>
                      <a:gd name="connsiteY25" fmla="*/ 6052238 h 7582531"/>
                      <a:gd name="connsiteX26" fmla="*/ 11041380 w 11041380"/>
                      <a:gd name="connsiteY26" fmla="*/ 6741559 h 7582531"/>
                      <a:gd name="connsiteX27" fmla="*/ 11041380 w 11041380"/>
                      <a:gd name="connsiteY27" fmla="*/ 7582531 h 7582531"/>
                      <a:gd name="connsiteX28" fmla="*/ 10130466 w 11041380"/>
                      <a:gd name="connsiteY28" fmla="*/ 7582531 h 7582531"/>
                      <a:gd name="connsiteX29" fmla="*/ 9329966 w 11041380"/>
                      <a:gd name="connsiteY29" fmla="*/ 7582531 h 7582531"/>
                      <a:gd name="connsiteX30" fmla="*/ 8860707 w 11041380"/>
                      <a:gd name="connsiteY30" fmla="*/ 7582531 h 7582531"/>
                      <a:gd name="connsiteX31" fmla="*/ 8060207 w 11041380"/>
                      <a:gd name="connsiteY31" fmla="*/ 7582531 h 7582531"/>
                      <a:gd name="connsiteX32" fmla="*/ 7701363 w 11041380"/>
                      <a:gd name="connsiteY32" fmla="*/ 7582531 h 7582531"/>
                      <a:gd name="connsiteX33" fmla="*/ 6900863 w 11041380"/>
                      <a:gd name="connsiteY33" fmla="*/ 7582531 h 7582531"/>
                      <a:gd name="connsiteX34" fmla="*/ 6431604 w 11041380"/>
                      <a:gd name="connsiteY34" fmla="*/ 7582531 h 7582531"/>
                      <a:gd name="connsiteX35" fmla="*/ 6072759 w 11041380"/>
                      <a:gd name="connsiteY35" fmla="*/ 7582531 h 7582531"/>
                      <a:gd name="connsiteX36" fmla="*/ 5603500 w 11041380"/>
                      <a:gd name="connsiteY36" fmla="*/ 7582531 h 7582531"/>
                      <a:gd name="connsiteX37" fmla="*/ 4803000 w 11041380"/>
                      <a:gd name="connsiteY37" fmla="*/ 7582531 h 7582531"/>
                      <a:gd name="connsiteX38" fmla="*/ 4333742 w 11041380"/>
                      <a:gd name="connsiteY38" fmla="*/ 7582531 h 7582531"/>
                      <a:gd name="connsiteX39" fmla="*/ 3974897 w 11041380"/>
                      <a:gd name="connsiteY39" fmla="*/ 7582531 h 7582531"/>
                      <a:gd name="connsiteX40" fmla="*/ 3505638 w 11041380"/>
                      <a:gd name="connsiteY40" fmla="*/ 7582531 h 7582531"/>
                      <a:gd name="connsiteX41" fmla="*/ 2925966 w 11041380"/>
                      <a:gd name="connsiteY41" fmla="*/ 7582531 h 7582531"/>
                      <a:gd name="connsiteX42" fmla="*/ 2235879 w 11041380"/>
                      <a:gd name="connsiteY42" fmla="*/ 7582531 h 7582531"/>
                      <a:gd name="connsiteX43" fmla="*/ 1766621 w 11041380"/>
                      <a:gd name="connsiteY43" fmla="*/ 7582531 h 7582531"/>
                      <a:gd name="connsiteX44" fmla="*/ 855707 w 11041380"/>
                      <a:gd name="connsiteY44" fmla="*/ 7582531 h 7582531"/>
                      <a:gd name="connsiteX45" fmla="*/ 0 w 11041380"/>
                      <a:gd name="connsiteY45" fmla="*/ 7582531 h 7582531"/>
                      <a:gd name="connsiteX46" fmla="*/ 0 w 11041380"/>
                      <a:gd name="connsiteY46" fmla="*/ 6741559 h 7582531"/>
                      <a:gd name="connsiteX47" fmla="*/ 0 w 11041380"/>
                      <a:gd name="connsiteY47" fmla="*/ 6052238 h 7582531"/>
                      <a:gd name="connsiteX48" fmla="*/ 0 w 11041380"/>
                      <a:gd name="connsiteY48" fmla="*/ 5362917 h 7582531"/>
                      <a:gd name="connsiteX49" fmla="*/ 0 w 11041380"/>
                      <a:gd name="connsiteY49" fmla="*/ 4749422 h 7582531"/>
                      <a:gd name="connsiteX50" fmla="*/ 0 w 11041380"/>
                      <a:gd name="connsiteY50" fmla="*/ 3984275 h 7582531"/>
                      <a:gd name="connsiteX51" fmla="*/ 0 w 11041380"/>
                      <a:gd name="connsiteY51" fmla="*/ 3294954 h 7582531"/>
                      <a:gd name="connsiteX52" fmla="*/ 0 w 11041380"/>
                      <a:gd name="connsiteY52" fmla="*/ 2453983 h 7582531"/>
                      <a:gd name="connsiteX53" fmla="*/ 0 w 11041380"/>
                      <a:gd name="connsiteY53" fmla="*/ 1613011 h 7582531"/>
                      <a:gd name="connsiteX54" fmla="*/ 0 w 11041380"/>
                      <a:gd name="connsiteY54" fmla="*/ 847865 h 7582531"/>
                      <a:gd name="connsiteX55" fmla="*/ 0 w 11041380"/>
                      <a:gd name="connsiteY55" fmla="*/ 0 h 758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041380" h="7582531" extrusionOk="0">
                        <a:moveTo>
                          <a:pt x="0" y="0"/>
                        </a:moveTo>
                        <a:cubicBezTo>
                          <a:pt x="287327" y="-19003"/>
                          <a:pt x="298252" y="5520"/>
                          <a:pt x="579672" y="0"/>
                        </a:cubicBezTo>
                        <a:cubicBezTo>
                          <a:pt x="861092" y="-5520"/>
                          <a:pt x="839044" y="12643"/>
                          <a:pt x="938517" y="0"/>
                        </a:cubicBezTo>
                        <a:cubicBezTo>
                          <a:pt x="1037991" y="-12643"/>
                          <a:pt x="1494979" y="29489"/>
                          <a:pt x="1849431" y="0"/>
                        </a:cubicBezTo>
                        <a:cubicBezTo>
                          <a:pt x="2203883" y="-29489"/>
                          <a:pt x="2253829" y="-5154"/>
                          <a:pt x="2429104" y="0"/>
                        </a:cubicBezTo>
                        <a:cubicBezTo>
                          <a:pt x="2604379" y="5154"/>
                          <a:pt x="2766490" y="-14407"/>
                          <a:pt x="3008776" y="0"/>
                        </a:cubicBezTo>
                        <a:cubicBezTo>
                          <a:pt x="3251062" y="14407"/>
                          <a:pt x="3575273" y="14232"/>
                          <a:pt x="3919690" y="0"/>
                        </a:cubicBezTo>
                        <a:cubicBezTo>
                          <a:pt x="4264107" y="-14232"/>
                          <a:pt x="4286715" y="21651"/>
                          <a:pt x="4388949" y="0"/>
                        </a:cubicBezTo>
                        <a:cubicBezTo>
                          <a:pt x="4491183" y="-21651"/>
                          <a:pt x="5085987" y="-23656"/>
                          <a:pt x="5299862" y="0"/>
                        </a:cubicBezTo>
                        <a:cubicBezTo>
                          <a:pt x="5513737" y="23656"/>
                          <a:pt x="6027326" y="-11406"/>
                          <a:pt x="6210776" y="0"/>
                        </a:cubicBezTo>
                        <a:cubicBezTo>
                          <a:pt x="6394226" y="11406"/>
                          <a:pt x="6747020" y="-1273"/>
                          <a:pt x="6900863" y="0"/>
                        </a:cubicBezTo>
                        <a:cubicBezTo>
                          <a:pt x="7054706" y="1273"/>
                          <a:pt x="7486612" y="-41342"/>
                          <a:pt x="7811776" y="0"/>
                        </a:cubicBezTo>
                        <a:cubicBezTo>
                          <a:pt x="8136940" y="41342"/>
                          <a:pt x="8195840" y="-22055"/>
                          <a:pt x="8391449" y="0"/>
                        </a:cubicBezTo>
                        <a:cubicBezTo>
                          <a:pt x="8587058" y="22055"/>
                          <a:pt x="8839201" y="-9281"/>
                          <a:pt x="8971121" y="0"/>
                        </a:cubicBezTo>
                        <a:cubicBezTo>
                          <a:pt x="9103041" y="9281"/>
                          <a:pt x="9452339" y="12520"/>
                          <a:pt x="9771621" y="0"/>
                        </a:cubicBezTo>
                        <a:cubicBezTo>
                          <a:pt x="10090903" y="-12520"/>
                          <a:pt x="10084096" y="26125"/>
                          <a:pt x="10351294" y="0"/>
                        </a:cubicBezTo>
                        <a:cubicBezTo>
                          <a:pt x="10618492" y="-26125"/>
                          <a:pt x="10733298" y="17961"/>
                          <a:pt x="11041380" y="0"/>
                        </a:cubicBezTo>
                        <a:cubicBezTo>
                          <a:pt x="11069512" y="417224"/>
                          <a:pt x="11066826" y="582130"/>
                          <a:pt x="11041380" y="840972"/>
                        </a:cubicBezTo>
                        <a:cubicBezTo>
                          <a:pt x="11015934" y="1099814"/>
                          <a:pt x="11012701" y="1385808"/>
                          <a:pt x="11041380" y="1606118"/>
                        </a:cubicBezTo>
                        <a:cubicBezTo>
                          <a:pt x="11070059" y="1826428"/>
                          <a:pt x="11041104" y="1989192"/>
                          <a:pt x="11041380" y="2371264"/>
                        </a:cubicBezTo>
                        <a:cubicBezTo>
                          <a:pt x="11041656" y="2753336"/>
                          <a:pt x="11050277" y="2712855"/>
                          <a:pt x="11041380" y="2833109"/>
                        </a:cubicBezTo>
                        <a:cubicBezTo>
                          <a:pt x="11032483" y="2953364"/>
                          <a:pt x="11032426" y="3174762"/>
                          <a:pt x="11041380" y="3370780"/>
                        </a:cubicBezTo>
                        <a:cubicBezTo>
                          <a:pt x="11050334" y="3566798"/>
                          <a:pt x="11038814" y="3939151"/>
                          <a:pt x="11041380" y="4135926"/>
                        </a:cubicBezTo>
                        <a:cubicBezTo>
                          <a:pt x="11043946" y="4332701"/>
                          <a:pt x="11017511" y="4540791"/>
                          <a:pt x="11041380" y="4749422"/>
                        </a:cubicBezTo>
                        <a:cubicBezTo>
                          <a:pt x="11065249" y="4958053"/>
                          <a:pt x="11053297" y="5100456"/>
                          <a:pt x="11041380" y="5287092"/>
                        </a:cubicBezTo>
                        <a:cubicBezTo>
                          <a:pt x="11029464" y="5473728"/>
                          <a:pt x="11056575" y="5823128"/>
                          <a:pt x="11041380" y="6052238"/>
                        </a:cubicBezTo>
                        <a:cubicBezTo>
                          <a:pt x="11026185" y="6281348"/>
                          <a:pt x="11041208" y="6465272"/>
                          <a:pt x="11041380" y="6741559"/>
                        </a:cubicBezTo>
                        <a:cubicBezTo>
                          <a:pt x="11041552" y="7017846"/>
                          <a:pt x="11046690" y="7249703"/>
                          <a:pt x="11041380" y="7582531"/>
                        </a:cubicBezTo>
                        <a:cubicBezTo>
                          <a:pt x="10649914" y="7613477"/>
                          <a:pt x="10496756" y="7561614"/>
                          <a:pt x="10130466" y="7582531"/>
                        </a:cubicBezTo>
                        <a:cubicBezTo>
                          <a:pt x="9764176" y="7603448"/>
                          <a:pt x="9602282" y="7605083"/>
                          <a:pt x="9329966" y="7582531"/>
                        </a:cubicBezTo>
                        <a:cubicBezTo>
                          <a:pt x="9057650" y="7559979"/>
                          <a:pt x="9032008" y="7572315"/>
                          <a:pt x="8860707" y="7582531"/>
                        </a:cubicBezTo>
                        <a:cubicBezTo>
                          <a:pt x="8689406" y="7592747"/>
                          <a:pt x="8399364" y="7583740"/>
                          <a:pt x="8060207" y="7582531"/>
                        </a:cubicBezTo>
                        <a:cubicBezTo>
                          <a:pt x="7721050" y="7581322"/>
                          <a:pt x="7822724" y="7584208"/>
                          <a:pt x="7701363" y="7582531"/>
                        </a:cubicBezTo>
                        <a:cubicBezTo>
                          <a:pt x="7580002" y="7580854"/>
                          <a:pt x="7222026" y="7617357"/>
                          <a:pt x="6900863" y="7582531"/>
                        </a:cubicBezTo>
                        <a:cubicBezTo>
                          <a:pt x="6579700" y="7547705"/>
                          <a:pt x="6656275" y="7597068"/>
                          <a:pt x="6431604" y="7582531"/>
                        </a:cubicBezTo>
                        <a:cubicBezTo>
                          <a:pt x="6206933" y="7567994"/>
                          <a:pt x="6208321" y="7584141"/>
                          <a:pt x="6072759" y="7582531"/>
                        </a:cubicBezTo>
                        <a:cubicBezTo>
                          <a:pt x="5937197" y="7580921"/>
                          <a:pt x="5790780" y="7588972"/>
                          <a:pt x="5603500" y="7582531"/>
                        </a:cubicBezTo>
                        <a:cubicBezTo>
                          <a:pt x="5416220" y="7576090"/>
                          <a:pt x="5139192" y="7582195"/>
                          <a:pt x="4803000" y="7582531"/>
                        </a:cubicBezTo>
                        <a:cubicBezTo>
                          <a:pt x="4466808" y="7582867"/>
                          <a:pt x="4519392" y="7591262"/>
                          <a:pt x="4333742" y="7582531"/>
                        </a:cubicBezTo>
                        <a:cubicBezTo>
                          <a:pt x="4148092" y="7573800"/>
                          <a:pt x="4061463" y="7580940"/>
                          <a:pt x="3974897" y="7582531"/>
                        </a:cubicBezTo>
                        <a:cubicBezTo>
                          <a:pt x="3888332" y="7584122"/>
                          <a:pt x="3672043" y="7563612"/>
                          <a:pt x="3505638" y="7582531"/>
                        </a:cubicBezTo>
                        <a:cubicBezTo>
                          <a:pt x="3339233" y="7601450"/>
                          <a:pt x="3089286" y="7610967"/>
                          <a:pt x="2925966" y="7582531"/>
                        </a:cubicBezTo>
                        <a:cubicBezTo>
                          <a:pt x="2762646" y="7554095"/>
                          <a:pt x="2400923" y="7564374"/>
                          <a:pt x="2235879" y="7582531"/>
                        </a:cubicBezTo>
                        <a:cubicBezTo>
                          <a:pt x="2070835" y="7600688"/>
                          <a:pt x="1915222" y="7561752"/>
                          <a:pt x="1766621" y="7582531"/>
                        </a:cubicBezTo>
                        <a:cubicBezTo>
                          <a:pt x="1618020" y="7603310"/>
                          <a:pt x="1220858" y="7571205"/>
                          <a:pt x="855707" y="7582531"/>
                        </a:cubicBezTo>
                        <a:cubicBezTo>
                          <a:pt x="490556" y="7593857"/>
                          <a:pt x="336241" y="7597368"/>
                          <a:pt x="0" y="7582531"/>
                        </a:cubicBezTo>
                        <a:cubicBezTo>
                          <a:pt x="28835" y="7329122"/>
                          <a:pt x="9254" y="7014936"/>
                          <a:pt x="0" y="6741559"/>
                        </a:cubicBezTo>
                        <a:cubicBezTo>
                          <a:pt x="-9254" y="6468182"/>
                          <a:pt x="-6016" y="6382814"/>
                          <a:pt x="0" y="6052238"/>
                        </a:cubicBezTo>
                        <a:cubicBezTo>
                          <a:pt x="6016" y="5721662"/>
                          <a:pt x="33159" y="5544443"/>
                          <a:pt x="0" y="5362917"/>
                        </a:cubicBezTo>
                        <a:cubicBezTo>
                          <a:pt x="-33159" y="5181391"/>
                          <a:pt x="-4590" y="4994961"/>
                          <a:pt x="0" y="4749422"/>
                        </a:cubicBezTo>
                        <a:cubicBezTo>
                          <a:pt x="4590" y="4503884"/>
                          <a:pt x="-21841" y="4177183"/>
                          <a:pt x="0" y="3984275"/>
                        </a:cubicBezTo>
                        <a:cubicBezTo>
                          <a:pt x="21841" y="3791367"/>
                          <a:pt x="30688" y="3486891"/>
                          <a:pt x="0" y="3294954"/>
                        </a:cubicBezTo>
                        <a:cubicBezTo>
                          <a:pt x="-30688" y="3103017"/>
                          <a:pt x="12993" y="2640301"/>
                          <a:pt x="0" y="2453983"/>
                        </a:cubicBezTo>
                        <a:cubicBezTo>
                          <a:pt x="-12993" y="2267665"/>
                          <a:pt x="38975" y="1945205"/>
                          <a:pt x="0" y="1613011"/>
                        </a:cubicBezTo>
                        <a:cubicBezTo>
                          <a:pt x="-38975" y="1280817"/>
                          <a:pt x="-10934" y="1124889"/>
                          <a:pt x="0" y="847865"/>
                        </a:cubicBezTo>
                        <a:cubicBezTo>
                          <a:pt x="10934" y="570841"/>
                          <a:pt x="161" y="23730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orange, extérieur, assis, neige&#10;&#10;Description générée automatiquement">
            <a:extLst>
              <a:ext uri="{FF2B5EF4-FFF2-40B4-BE49-F238E27FC236}">
                <a16:creationId xmlns:a16="http://schemas.microsoft.com/office/drawing/2014/main" id="{F9808ECB-8E9C-2E4D-9EF2-ABA56CD0DA7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917378" y="1280160"/>
            <a:ext cx="4886833" cy="6956346"/>
          </a:xfrm>
          <a:prstGeom prst="rect">
            <a:avLst/>
          </a:prstGeom>
        </p:spPr>
      </p:pic>
    </p:spTree>
    <p:extLst>
      <p:ext uri="{BB962C8B-B14F-4D97-AF65-F5344CB8AC3E}">
        <p14:creationId xmlns:p14="http://schemas.microsoft.com/office/powerpoint/2010/main" val="3477298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0"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6084" y="3322015"/>
            <a:ext cx="3417850" cy="25603"/>
          </a:xfrm>
          <a:custGeom>
            <a:avLst/>
            <a:gdLst>
              <a:gd name="connsiteX0" fmla="*/ 0 w 3417850"/>
              <a:gd name="connsiteY0" fmla="*/ 0 h 25603"/>
              <a:gd name="connsiteX1" fmla="*/ 649392 w 3417850"/>
              <a:gd name="connsiteY1" fmla="*/ 0 h 25603"/>
              <a:gd name="connsiteX2" fmla="*/ 1332962 w 3417850"/>
              <a:gd name="connsiteY2" fmla="*/ 0 h 25603"/>
              <a:gd name="connsiteX3" fmla="*/ 2050710 w 3417850"/>
              <a:gd name="connsiteY3" fmla="*/ 0 h 25603"/>
              <a:gd name="connsiteX4" fmla="*/ 2768459 w 3417850"/>
              <a:gd name="connsiteY4" fmla="*/ 0 h 25603"/>
              <a:gd name="connsiteX5" fmla="*/ 3417850 w 3417850"/>
              <a:gd name="connsiteY5" fmla="*/ 0 h 25603"/>
              <a:gd name="connsiteX6" fmla="*/ 3417850 w 3417850"/>
              <a:gd name="connsiteY6" fmla="*/ 25603 h 25603"/>
              <a:gd name="connsiteX7" fmla="*/ 2665923 w 3417850"/>
              <a:gd name="connsiteY7" fmla="*/ 25603 h 25603"/>
              <a:gd name="connsiteX8" fmla="*/ 1913996 w 3417850"/>
              <a:gd name="connsiteY8" fmla="*/ 25603 h 25603"/>
              <a:gd name="connsiteX9" fmla="*/ 1230426 w 3417850"/>
              <a:gd name="connsiteY9" fmla="*/ 25603 h 25603"/>
              <a:gd name="connsiteX10" fmla="*/ 0 w 3417850"/>
              <a:gd name="connsiteY10" fmla="*/ 25603 h 25603"/>
              <a:gd name="connsiteX11" fmla="*/ 0 w 3417850"/>
              <a:gd name="connsiteY11" fmla="*/ 0 h 25603"/>
              <a:gd name="connsiteX0" fmla="*/ 0 w 3417850"/>
              <a:gd name="connsiteY0" fmla="*/ 0 h 25603"/>
              <a:gd name="connsiteX1" fmla="*/ 649392 w 3417850"/>
              <a:gd name="connsiteY1" fmla="*/ 0 h 25603"/>
              <a:gd name="connsiteX2" fmla="*/ 1230426 w 3417850"/>
              <a:gd name="connsiteY2" fmla="*/ 0 h 25603"/>
              <a:gd name="connsiteX3" fmla="*/ 1982353 w 3417850"/>
              <a:gd name="connsiteY3" fmla="*/ 0 h 25603"/>
              <a:gd name="connsiteX4" fmla="*/ 2631745 w 3417850"/>
              <a:gd name="connsiteY4" fmla="*/ 0 h 25603"/>
              <a:gd name="connsiteX5" fmla="*/ 3417850 w 3417850"/>
              <a:gd name="connsiteY5" fmla="*/ 0 h 25603"/>
              <a:gd name="connsiteX6" fmla="*/ 3417850 w 3417850"/>
              <a:gd name="connsiteY6" fmla="*/ 25603 h 25603"/>
              <a:gd name="connsiteX7" fmla="*/ 2734280 w 3417850"/>
              <a:gd name="connsiteY7" fmla="*/ 25603 h 25603"/>
              <a:gd name="connsiteX8" fmla="*/ 1982353 w 3417850"/>
              <a:gd name="connsiteY8" fmla="*/ 25603 h 25603"/>
              <a:gd name="connsiteX9" fmla="*/ 1401318 w 3417850"/>
              <a:gd name="connsiteY9" fmla="*/ 25603 h 25603"/>
              <a:gd name="connsiteX10" fmla="*/ 717748 w 3417850"/>
              <a:gd name="connsiteY10" fmla="*/ 25603 h 25603"/>
              <a:gd name="connsiteX11" fmla="*/ 0 w 3417850"/>
              <a:gd name="connsiteY11" fmla="*/ 25603 h 25603"/>
              <a:gd name="connsiteX12" fmla="*/ 0 w 3417850"/>
              <a:gd name="connsiteY12" fmla="*/ 0 h 2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7850" h="25603" fill="none" extrusionOk="0">
                <a:moveTo>
                  <a:pt x="0" y="0"/>
                </a:moveTo>
                <a:cubicBezTo>
                  <a:pt x="230466" y="-17668"/>
                  <a:pt x="330130" y="-17747"/>
                  <a:pt x="649392" y="0"/>
                </a:cubicBezTo>
                <a:cubicBezTo>
                  <a:pt x="950083" y="14136"/>
                  <a:pt x="1099470" y="-46501"/>
                  <a:pt x="1332962" y="0"/>
                </a:cubicBezTo>
                <a:cubicBezTo>
                  <a:pt x="1522566" y="24847"/>
                  <a:pt x="1720497" y="-14444"/>
                  <a:pt x="2050710" y="0"/>
                </a:cubicBezTo>
                <a:cubicBezTo>
                  <a:pt x="2376247" y="169"/>
                  <a:pt x="2422014" y="7527"/>
                  <a:pt x="2768459" y="0"/>
                </a:cubicBezTo>
                <a:cubicBezTo>
                  <a:pt x="3099400" y="17177"/>
                  <a:pt x="3266904" y="24257"/>
                  <a:pt x="3417850" y="0"/>
                </a:cubicBezTo>
                <a:cubicBezTo>
                  <a:pt x="3417015" y="12249"/>
                  <a:pt x="3419306" y="15070"/>
                  <a:pt x="3417850" y="25603"/>
                </a:cubicBezTo>
                <a:cubicBezTo>
                  <a:pt x="3095222" y="52831"/>
                  <a:pt x="2821347" y="63580"/>
                  <a:pt x="2665923" y="25603"/>
                </a:cubicBezTo>
                <a:cubicBezTo>
                  <a:pt x="2522051" y="30481"/>
                  <a:pt x="2194815" y="19986"/>
                  <a:pt x="1913996" y="25603"/>
                </a:cubicBezTo>
                <a:cubicBezTo>
                  <a:pt x="1582416" y="53943"/>
                  <a:pt x="1514280" y="41989"/>
                  <a:pt x="1230426" y="25603"/>
                </a:cubicBezTo>
                <a:cubicBezTo>
                  <a:pt x="955668" y="22971"/>
                  <a:pt x="244999" y="60466"/>
                  <a:pt x="0" y="25603"/>
                </a:cubicBezTo>
                <a:cubicBezTo>
                  <a:pt x="-2019" y="20005"/>
                  <a:pt x="-783" y="9780"/>
                  <a:pt x="0" y="0"/>
                </a:cubicBezTo>
                <a:close/>
              </a:path>
              <a:path w="3417850" h="25603" stroke="0" extrusionOk="0">
                <a:moveTo>
                  <a:pt x="0" y="0"/>
                </a:moveTo>
                <a:cubicBezTo>
                  <a:pt x="283350" y="-16434"/>
                  <a:pt x="506282" y="-40628"/>
                  <a:pt x="649392" y="0"/>
                </a:cubicBezTo>
                <a:cubicBezTo>
                  <a:pt x="799569" y="22256"/>
                  <a:pt x="1082972" y="-1554"/>
                  <a:pt x="1230426" y="0"/>
                </a:cubicBezTo>
                <a:cubicBezTo>
                  <a:pt x="1344001" y="54355"/>
                  <a:pt x="1761027" y="-48268"/>
                  <a:pt x="1982353" y="0"/>
                </a:cubicBezTo>
                <a:cubicBezTo>
                  <a:pt x="2221246" y="9451"/>
                  <a:pt x="2387400" y="-19791"/>
                  <a:pt x="2631745" y="0"/>
                </a:cubicBezTo>
                <a:cubicBezTo>
                  <a:pt x="2880591" y="-11575"/>
                  <a:pt x="3273420" y="-43495"/>
                  <a:pt x="3417850" y="0"/>
                </a:cubicBezTo>
                <a:cubicBezTo>
                  <a:pt x="3417318" y="8422"/>
                  <a:pt x="3419614" y="17618"/>
                  <a:pt x="3417850" y="25603"/>
                </a:cubicBezTo>
                <a:cubicBezTo>
                  <a:pt x="3128352" y="35313"/>
                  <a:pt x="2906489" y="73549"/>
                  <a:pt x="2734280" y="25603"/>
                </a:cubicBezTo>
                <a:cubicBezTo>
                  <a:pt x="2599566" y="26192"/>
                  <a:pt x="2171658" y="14335"/>
                  <a:pt x="1982353" y="25603"/>
                </a:cubicBezTo>
                <a:cubicBezTo>
                  <a:pt x="1791440" y="15574"/>
                  <a:pt x="1661919" y="27540"/>
                  <a:pt x="1401318" y="25603"/>
                </a:cubicBezTo>
                <a:cubicBezTo>
                  <a:pt x="1169562" y="52945"/>
                  <a:pt x="1012692" y="61404"/>
                  <a:pt x="717748" y="25603"/>
                </a:cubicBezTo>
                <a:cubicBezTo>
                  <a:pt x="456036" y="30588"/>
                  <a:pt x="172056" y="-9657"/>
                  <a:pt x="0" y="25603"/>
                </a:cubicBezTo>
                <a:cubicBezTo>
                  <a:pt x="-2335" y="17437"/>
                  <a:pt x="-333" y="6649"/>
                  <a:pt x="0" y="0"/>
                </a:cubicBezTo>
                <a:close/>
              </a:path>
              <a:path w="3417850" h="25603" fill="none" stroke="0" extrusionOk="0">
                <a:moveTo>
                  <a:pt x="0" y="0"/>
                </a:moveTo>
                <a:cubicBezTo>
                  <a:pt x="211819" y="-8921"/>
                  <a:pt x="305270" y="-2066"/>
                  <a:pt x="649392" y="0"/>
                </a:cubicBezTo>
                <a:cubicBezTo>
                  <a:pt x="999869" y="17109"/>
                  <a:pt x="1118012" y="-25473"/>
                  <a:pt x="1332962" y="0"/>
                </a:cubicBezTo>
                <a:cubicBezTo>
                  <a:pt x="1511826" y="49936"/>
                  <a:pt x="1719580" y="28311"/>
                  <a:pt x="2050710" y="0"/>
                </a:cubicBezTo>
                <a:cubicBezTo>
                  <a:pt x="2368211" y="60"/>
                  <a:pt x="2425673" y="6613"/>
                  <a:pt x="2768459" y="0"/>
                </a:cubicBezTo>
                <a:cubicBezTo>
                  <a:pt x="3126673" y="-4369"/>
                  <a:pt x="3244978" y="-966"/>
                  <a:pt x="3417850" y="0"/>
                </a:cubicBezTo>
                <a:cubicBezTo>
                  <a:pt x="3416240" y="11569"/>
                  <a:pt x="3418491" y="15719"/>
                  <a:pt x="3417850" y="25603"/>
                </a:cubicBezTo>
                <a:cubicBezTo>
                  <a:pt x="3100852" y="12852"/>
                  <a:pt x="2816219" y="83839"/>
                  <a:pt x="2665923" y="25603"/>
                </a:cubicBezTo>
                <a:cubicBezTo>
                  <a:pt x="2535386" y="7584"/>
                  <a:pt x="2263555" y="-3057"/>
                  <a:pt x="1913996" y="25603"/>
                </a:cubicBezTo>
                <a:cubicBezTo>
                  <a:pt x="1571189" y="56709"/>
                  <a:pt x="1523896" y="44249"/>
                  <a:pt x="1230426" y="25603"/>
                </a:cubicBezTo>
                <a:cubicBezTo>
                  <a:pt x="944659" y="16913"/>
                  <a:pt x="258785" y="46545"/>
                  <a:pt x="0" y="25603"/>
                </a:cubicBezTo>
                <a:cubicBezTo>
                  <a:pt x="-674" y="19178"/>
                  <a:pt x="-15" y="1074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3417850"/>
                      <a:gd name="connsiteY0" fmla="*/ 0 h 25603"/>
                      <a:gd name="connsiteX1" fmla="*/ 649392 w 3417850"/>
                      <a:gd name="connsiteY1" fmla="*/ 0 h 25603"/>
                      <a:gd name="connsiteX2" fmla="*/ 1332962 w 3417850"/>
                      <a:gd name="connsiteY2" fmla="*/ 0 h 25603"/>
                      <a:gd name="connsiteX3" fmla="*/ 2050710 w 3417850"/>
                      <a:gd name="connsiteY3" fmla="*/ 0 h 25603"/>
                      <a:gd name="connsiteX4" fmla="*/ 2768459 w 3417850"/>
                      <a:gd name="connsiteY4" fmla="*/ 0 h 25603"/>
                      <a:gd name="connsiteX5" fmla="*/ 3417850 w 3417850"/>
                      <a:gd name="connsiteY5" fmla="*/ 0 h 25603"/>
                      <a:gd name="connsiteX6" fmla="*/ 3417850 w 3417850"/>
                      <a:gd name="connsiteY6" fmla="*/ 25603 h 25603"/>
                      <a:gd name="connsiteX7" fmla="*/ 2665923 w 3417850"/>
                      <a:gd name="connsiteY7" fmla="*/ 25603 h 25603"/>
                      <a:gd name="connsiteX8" fmla="*/ 1913996 w 3417850"/>
                      <a:gd name="connsiteY8" fmla="*/ 25603 h 25603"/>
                      <a:gd name="connsiteX9" fmla="*/ 1230426 w 3417850"/>
                      <a:gd name="connsiteY9" fmla="*/ 25603 h 25603"/>
                      <a:gd name="connsiteX10" fmla="*/ 0 w 3417850"/>
                      <a:gd name="connsiteY10" fmla="*/ 25603 h 25603"/>
                      <a:gd name="connsiteX11" fmla="*/ 0 w 3417850"/>
                      <a:gd name="connsiteY11" fmla="*/ 0 h 2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7850" h="25603" fill="none" extrusionOk="0">
                        <a:moveTo>
                          <a:pt x="0" y="0"/>
                        </a:moveTo>
                        <a:cubicBezTo>
                          <a:pt x="216898" y="-5788"/>
                          <a:pt x="328663" y="-10846"/>
                          <a:pt x="649392" y="0"/>
                        </a:cubicBezTo>
                        <a:cubicBezTo>
                          <a:pt x="970121" y="10846"/>
                          <a:pt x="1129420" y="-25836"/>
                          <a:pt x="1332962" y="0"/>
                        </a:cubicBezTo>
                        <a:cubicBezTo>
                          <a:pt x="1536504" y="25836"/>
                          <a:pt x="1725478" y="-4290"/>
                          <a:pt x="2050710" y="0"/>
                        </a:cubicBezTo>
                        <a:cubicBezTo>
                          <a:pt x="2375942" y="4290"/>
                          <a:pt x="2424521" y="6063"/>
                          <a:pt x="2768459" y="0"/>
                        </a:cubicBezTo>
                        <a:cubicBezTo>
                          <a:pt x="3112397" y="-6063"/>
                          <a:pt x="3241790" y="5596"/>
                          <a:pt x="3417850" y="0"/>
                        </a:cubicBezTo>
                        <a:cubicBezTo>
                          <a:pt x="3417038" y="11691"/>
                          <a:pt x="3418967" y="15271"/>
                          <a:pt x="3417850" y="25603"/>
                        </a:cubicBezTo>
                        <a:cubicBezTo>
                          <a:pt x="3103642" y="39463"/>
                          <a:pt x="2831174" y="63056"/>
                          <a:pt x="2665923" y="25603"/>
                        </a:cubicBezTo>
                        <a:cubicBezTo>
                          <a:pt x="2500672" y="-11850"/>
                          <a:pt x="2246355" y="-7193"/>
                          <a:pt x="1913996" y="25603"/>
                        </a:cubicBezTo>
                        <a:cubicBezTo>
                          <a:pt x="1581637" y="58399"/>
                          <a:pt x="1521642" y="42406"/>
                          <a:pt x="1230426" y="25603"/>
                        </a:cubicBezTo>
                        <a:cubicBezTo>
                          <a:pt x="939210" y="8801"/>
                          <a:pt x="256714" y="25091"/>
                          <a:pt x="0" y="25603"/>
                        </a:cubicBezTo>
                        <a:cubicBezTo>
                          <a:pt x="-1202" y="18365"/>
                          <a:pt x="-504" y="10150"/>
                          <a:pt x="0" y="0"/>
                        </a:cubicBezTo>
                        <a:close/>
                      </a:path>
                      <a:path w="3417850" h="25603" stroke="0" extrusionOk="0">
                        <a:moveTo>
                          <a:pt x="0" y="0"/>
                        </a:moveTo>
                        <a:cubicBezTo>
                          <a:pt x="260209" y="-23684"/>
                          <a:pt x="507416" y="-17089"/>
                          <a:pt x="649392" y="0"/>
                        </a:cubicBezTo>
                        <a:cubicBezTo>
                          <a:pt x="791368" y="17089"/>
                          <a:pt x="1101198" y="-5554"/>
                          <a:pt x="1230426" y="0"/>
                        </a:cubicBezTo>
                        <a:cubicBezTo>
                          <a:pt x="1359654" y="5554"/>
                          <a:pt x="1767596" y="-27580"/>
                          <a:pt x="1982353" y="0"/>
                        </a:cubicBezTo>
                        <a:cubicBezTo>
                          <a:pt x="2197110" y="27580"/>
                          <a:pt x="2371787" y="7315"/>
                          <a:pt x="2631745" y="0"/>
                        </a:cubicBezTo>
                        <a:cubicBezTo>
                          <a:pt x="2891703" y="-7315"/>
                          <a:pt x="3247593" y="-18099"/>
                          <a:pt x="3417850" y="0"/>
                        </a:cubicBezTo>
                        <a:cubicBezTo>
                          <a:pt x="3418492" y="7764"/>
                          <a:pt x="3418987" y="15920"/>
                          <a:pt x="3417850" y="25603"/>
                        </a:cubicBezTo>
                        <a:cubicBezTo>
                          <a:pt x="3110473" y="38861"/>
                          <a:pt x="2915866" y="38459"/>
                          <a:pt x="2734280" y="25603"/>
                        </a:cubicBezTo>
                        <a:cubicBezTo>
                          <a:pt x="2552694" y="12748"/>
                          <a:pt x="2178239" y="35790"/>
                          <a:pt x="1982353" y="25603"/>
                        </a:cubicBezTo>
                        <a:cubicBezTo>
                          <a:pt x="1786467" y="15416"/>
                          <a:pt x="1640826" y="5684"/>
                          <a:pt x="1401318" y="25603"/>
                        </a:cubicBezTo>
                        <a:cubicBezTo>
                          <a:pt x="1161810" y="45522"/>
                          <a:pt x="1007256" y="48117"/>
                          <a:pt x="717748" y="25603"/>
                        </a:cubicBezTo>
                        <a:cubicBezTo>
                          <a:pt x="428240" y="3090"/>
                          <a:pt x="184492" y="6974"/>
                          <a:pt x="0" y="25603"/>
                        </a:cubicBezTo>
                        <a:cubicBezTo>
                          <a:pt x="-1262" y="16372"/>
                          <a:pt x="-840" y="653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B36B657-F2F5-CA4E-B5C4-DEA570FDB441}"/>
              </a:ext>
            </a:extLst>
          </p:cNvPr>
          <p:cNvSpPr>
            <a:spLocks noGrp="1"/>
          </p:cNvSpPr>
          <p:nvPr>
            <p:ph idx="1"/>
          </p:nvPr>
        </p:nvSpPr>
        <p:spPr>
          <a:xfrm>
            <a:off x="2558783" y="3768030"/>
            <a:ext cx="8148513" cy="4971105"/>
          </a:xfrm>
        </p:spPr>
        <p:txBody>
          <a:bodyPr anchor="t">
            <a:normAutofit/>
          </a:bodyPr>
          <a:lstStyle/>
          <a:p>
            <a:r>
              <a:rPr lang="fr-CH" i="1" dirty="0"/>
              <a:t>Qu'est-ce que signifie apprivoisé ?</a:t>
            </a:r>
            <a:endParaRPr lang="fr-CH" dirty="0"/>
          </a:p>
          <a:p>
            <a:r>
              <a:rPr lang="fr-CH" i="1" dirty="0"/>
              <a:t>C'est une chose trop oubliée, dit le renard, cela signifie créer des liens.</a:t>
            </a:r>
            <a:endParaRPr lang="fr-CH" dirty="0"/>
          </a:p>
          <a:p>
            <a:r>
              <a:rPr lang="fr-CH" i="1" dirty="0"/>
              <a:t>Créer des liens ?</a:t>
            </a:r>
            <a:r>
              <a:rPr lang="fr-CH" dirty="0"/>
              <a:t> </a:t>
            </a:r>
            <a:r>
              <a:rPr lang="fr-FR" i="1" dirty="0"/>
              <a:t>.</a:t>
            </a:r>
            <a:endParaRPr lang="fr-CH" dirty="0"/>
          </a:p>
        </p:txBody>
      </p:sp>
      <p:pic>
        <p:nvPicPr>
          <p:cNvPr id="6" name="Image 5" descr="Une image contenant animal, assis, gâteau, tenant&#10;&#10;Description générée automatiquement">
            <a:extLst>
              <a:ext uri="{FF2B5EF4-FFF2-40B4-BE49-F238E27FC236}">
                <a16:creationId xmlns:a16="http://schemas.microsoft.com/office/drawing/2014/main" id="{51601FA6-5690-F442-889D-0CC536895C1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929179" y="1131377"/>
            <a:ext cx="3905574" cy="2426448"/>
          </a:xfrm>
          <a:prstGeom prst="rect">
            <a:avLst/>
          </a:prstGeom>
        </p:spPr>
      </p:pic>
    </p:spTree>
    <p:extLst>
      <p:ext uri="{BB962C8B-B14F-4D97-AF65-F5344CB8AC3E}">
        <p14:creationId xmlns:p14="http://schemas.microsoft.com/office/powerpoint/2010/main" val="3933869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798399"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80110" y="1009334"/>
            <a:ext cx="11041380" cy="7582531"/>
          </a:xfrm>
          <a:custGeom>
            <a:avLst/>
            <a:gdLst>
              <a:gd name="connsiteX0" fmla="*/ 0 w 11041380"/>
              <a:gd name="connsiteY0" fmla="*/ 0 h 7582531"/>
              <a:gd name="connsiteX1" fmla="*/ 579672 w 11041380"/>
              <a:gd name="connsiteY1" fmla="*/ 0 h 7582531"/>
              <a:gd name="connsiteX2" fmla="*/ 938517 w 11041380"/>
              <a:gd name="connsiteY2" fmla="*/ 0 h 7582531"/>
              <a:gd name="connsiteX3" fmla="*/ 1849431 w 11041380"/>
              <a:gd name="connsiteY3" fmla="*/ 0 h 7582531"/>
              <a:gd name="connsiteX4" fmla="*/ 2429104 w 11041380"/>
              <a:gd name="connsiteY4" fmla="*/ 0 h 7582531"/>
              <a:gd name="connsiteX5" fmla="*/ 3008776 w 11041380"/>
              <a:gd name="connsiteY5" fmla="*/ 0 h 7582531"/>
              <a:gd name="connsiteX6" fmla="*/ 3919690 w 11041380"/>
              <a:gd name="connsiteY6" fmla="*/ 0 h 7582531"/>
              <a:gd name="connsiteX7" fmla="*/ 4388949 w 11041380"/>
              <a:gd name="connsiteY7" fmla="*/ 0 h 7582531"/>
              <a:gd name="connsiteX8" fmla="*/ 5299862 w 11041380"/>
              <a:gd name="connsiteY8" fmla="*/ 0 h 7582531"/>
              <a:gd name="connsiteX9" fmla="*/ 6210776 w 11041380"/>
              <a:gd name="connsiteY9" fmla="*/ 0 h 7582531"/>
              <a:gd name="connsiteX10" fmla="*/ 6900863 w 11041380"/>
              <a:gd name="connsiteY10" fmla="*/ 0 h 7582531"/>
              <a:gd name="connsiteX11" fmla="*/ 7811776 w 11041380"/>
              <a:gd name="connsiteY11" fmla="*/ 0 h 7582531"/>
              <a:gd name="connsiteX12" fmla="*/ 8391449 w 11041380"/>
              <a:gd name="connsiteY12" fmla="*/ 0 h 7582531"/>
              <a:gd name="connsiteX13" fmla="*/ 8971121 w 11041380"/>
              <a:gd name="connsiteY13" fmla="*/ 0 h 7582531"/>
              <a:gd name="connsiteX14" fmla="*/ 9771621 w 11041380"/>
              <a:gd name="connsiteY14" fmla="*/ 0 h 7582531"/>
              <a:gd name="connsiteX15" fmla="*/ 10351294 w 11041380"/>
              <a:gd name="connsiteY15" fmla="*/ 0 h 7582531"/>
              <a:gd name="connsiteX16" fmla="*/ 11041380 w 11041380"/>
              <a:gd name="connsiteY16" fmla="*/ 0 h 7582531"/>
              <a:gd name="connsiteX17" fmla="*/ 11041380 w 11041380"/>
              <a:gd name="connsiteY17" fmla="*/ 840972 h 7582531"/>
              <a:gd name="connsiteX18" fmla="*/ 11041380 w 11041380"/>
              <a:gd name="connsiteY18" fmla="*/ 1606118 h 7582531"/>
              <a:gd name="connsiteX19" fmla="*/ 11041380 w 11041380"/>
              <a:gd name="connsiteY19" fmla="*/ 2371264 h 7582531"/>
              <a:gd name="connsiteX20" fmla="*/ 11041380 w 11041380"/>
              <a:gd name="connsiteY20" fmla="*/ 2833109 h 7582531"/>
              <a:gd name="connsiteX21" fmla="*/ 11041380 w 11041380"/>
              <a:gd name="connsiteY21" fmla="*/ 3370780 h 7582531"/>
              <a:gd name="connsiteX22" fmla="*/ 11041380 w 11041380"/>
              <a:gd name="connsiteY22" fmla="*/ 4135926 h 7582531"/>
              <a:gd name="connsiteX23" fmla="*/ 11041380 w 11041380"/>
              <a:gd name="connsiteY23" fmla="*/ 4749422 h 7582531"/>
              <a:gd name="connsiteX24" fmla="*/ 11041380 w 11041380"/>
              <a:gd name="connsiteY24" fmla="*/ 5287092 h 7582531"/>
              <a:gd name="connsiteX25" fmla="*/ 11041380 w 11041380"/>
              <a:gd name="connsiteY25" fmla="*/ 6052238 h 7582531"/>
              <a:gd name="connsiteX26" fmla="*/ 11041380 w 11041380"/>
              <a:gd name="connsiteY26" fmla="*/ 6741559 h 7582531"/>
              <a:gd name="connsiteX27" fmla="*/ 11041380 w 11041380"/>
              <a:gd name="connsiteY27" fmla="*/ 7582531 h 7582531"/>
              <a:gd name="connsiteX28" fmla="*/ 10130466 w 11041380"/>
              <a:gd name="connsiteY28" fmla="*/ 7582531 h 7582531"/>
              <a:gd name="connsiteX29" fmla="*/ 9329966 w 11041380"/>
              <a:gd name="connsiteY29" fmla="*/ 7582531 h 7582531"/>
              <a:gd name="connsiteX30" fmla="*/ 8860707 w 11041380"/>
              <a:gd name="connsiteY30" fmla="*/ 7582531 h 7582531"/>
              <a:gd name="connsiteX31" fmla="*/ 8060207 w 11041380"/>
              <a:gd name="connsiteY31" fmla="*/ 7582531 h 7582531"/>
              <a:gd name="connsiteX32" fmla="*/ 7701363 w 11041380"/>
              <a:gd name="connsiteY32" fmla="*/ 7582531 h 7582531"/>
              <a:gd name="connsiteX33" fmla="*/ 6900863 w 11041380"/>
              <a:gd name="connsiteY33" fmla="*/ 7582531 h 7582531"/>
              <a:gd name="connsiteX34" fmla="*/ 6431604 w 11041380"/>
              <a:gd name="connsiteY34" fmla="*/ 7582531 h 7582531"/>
              <a:gd name="connsiteX35" fmla="*/ 6072759 w 11041380"/>
              <a:gd name="connsiteY35" fmla="*/ 7582531 h 7582531"/>
              <a:gd name="connsiteX36" fmla="*/ 5603500 w 11041380"/>
              <a:gd name="connsiteY36" fmla="*/ 7582531 h 7582531"/>
              <a:gd name="connsiteX37" fmla="*/ 4803000 w 11041380"/>
              <a:gd name="connsiteY37" fmla="*/ 7582531 h 7582531"/>
              <a:gd name="connsiteX38" fmla="*/ 4333742 w 11041380"/>
              <a:gd name="connsiteY38" fmla="*/ 7582531 h 7582531"/>
              <a:gd name="connsiteX39" fmla="*/ 3974897 w 11041380"/>
              <a:gd name="connsiteY39" fmla="*/ 7582531 h 7582531"/>
              <a:gd name="connsiteX40" fmla="*/ 3505638 w 11041380"/>
              <a:gd name="connsiteY40" fmla="*/ 7582531 h 7582531"/>
              <a:gd name="connsiteX41" fmla="*/ 2925966 w 11041380"/>
              <a:gd name="connsiteY41" fmla="*/ 7582531 h 7582531"/>
              <a:gd name="connsiteX42" fmla="*/ 2235879 w 11041380"/>
              <a:gd name="connsiteY42" fmla="*/ 7582531 h 7582531"/>
              <a:gd name="connsiteX43" fmla="*/ 1766621 w 11041380"/>
              <a:gd name="connsiteY43" fmla="*/ 7582531 h 7582531"/>
              <a:gd name="connsiteX44" fmla="*/ 855707 w 11041380"/>
              <a:gd name="connsiteY44" fmla="*/ 7582531 h 7582531"/>
              <a:gd name="connsiteX45" fmla="*/ 0 w 11041380"/>
              <a:gd name="connsiteY45" fmla="*/ 7582531 h 7582531"/>
              <a:gd name="connsiteX46" fmla="*/ 0 w 11041380"/>
              <a:gd name="connsiteY46" fmla="*/ 6741559 h 7582531"/>
              <a:gd name="connsiteX47" fmla="*/ 0 w 11041380"/>
              <a:gd name="connsiteY47" fmla="*/ 6052238 h 7582531"/>
              <a:gd name="connsiteX48" fmla="*/ 0 w 11041380"/>
              <a:gd name="connsiteY48" fmla="*/ 5362917 h 7582531"/>
              <a:gd name="connsiteX49" fmla="*/ 0 w 11041380"/>
              <a:gd name="connsiteY49" fmla="*/ 4749422 h 7582531"/>
              <a:gd name="connsiteX50" fmla="*/ 0 w 11041380"/>
              <a:gd name="connsiteY50" fmla="*/ 3984275 h 7582531"/>
              <a:gd name="connsiteX51" fmla="*/ 0 w 11041380"/>
              <a:gd name="connsiteY51" fmla="*/ 3294954 h 7582531"/>
              <a:gd name="connsiteX52" fmla="*/ 0 w 11041380"/>
              <a:gd name="connsiteY52" fmla="*/ 2453983 h 7582531"/>
              <a:gd name="connsiteX53" fmla="*/ 0 w 11041380"/>
              <a:gd name="connsiteY53" fmla="*/ 1613011 h 7582531"/>
              <a:gd name="connsiteX54" fmla="*/ 0 w 11041380"/>
              <a:gd name="connsiteY54" fmla="*/ 847865 h 7582531"/>
              <a:gd name="connsiteX55" fmla="*/ 0 w 11041380"/>
              <a:gd name="connsiteY55" fmla="*/ 0 h 758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041380" h="7582531" extrusionOk="0">
                <a:moveTo>
                  <a:pt x="0" y="0"/>
                </a:moveTo>
                <a:cubicBezTo>
                  <a:pt x="283792" y="-21183"/>
                  <a:pt x="292532" y="7667"/>
                  <a:pt x="579672" y="0"/>
                </a:cubicBezTo>
                <a:cubicBezTo>
                  <a:pt x="865717" y="-4546"/>
                  <a:pt x="835634" y="12751"/>
                  <a:pt x="938517" y="0"/>
                </a:cubicBezTo>
                <a:cubicBezTo>
                  <a:pt x="976343" y="47560"/>
                  <a:pt x="1480404" y="110052"/>
                  <a:pt x="1849431" y="0"/>
                </a:cubicBezTo>
                <a:cubicBezTo>
                  <a:pt x="2198164" y="-32618"/>
                  <a:pt x="2260643" y="-1898"/>
                  <a:pt x="2429104" y="0"/>
                </a:cubicBezTo>
                <a:cubicBezTo>
                  <a:pt x="2638129" y="9158"/>
                  <a:pt x="2768673" y="-18899"/>
                  <a:pt x="3008776" y="0"/>
                </a:cubicBezTo>
                <a:cubicBezTo>
                  <a:pt x="3188128" y="4770"/>
                  <a:pt x="3560736" y="27919"/>
                  <a:pt x="3919690" y="0"/>
                </a:cubicBezTo>
                <a:cubicBezTo>
                  <a:pt x="4263954" y="-15695"/>
                  <a:pt x="4283913" y="25545"/>
                  <a:pt x="4388949" y="0"/>
                </a:cubicBezTo>
                <a:cubicBezTo>
                  <a:pt x="4501120" y="-16088"/>
                  <a:pt x="5107859" y="-18397"/>
                  <a:pt x="5299862" y="0"/>
                </a:cubicBezTo>
                <a:cubicBezTo>
                  <a:pt x="5508811" y="22859"/>
                  <a:pt x="6037454" y="-3123"/>
                  <a:pt x="6210776" y="0"/>
                </a:cubicBezTo>
                <a:cubicBezTo>
                  <a:pt x="6408322" y="32390"/>
                  <a:pt x="6748830" y="17469"/>
                  <a:pt x="6900863" y="0"/>
                </a:cubicBezTo>
                <a:cubicBezTo>
                  <a:pt x="7062554" y="13362"/>
                  <a:pt x="7500807" y="-23954"/>
                  <a:pt x="7811776" y="0"/>
                </a:cubicBezTo>
                <a:cubicBezTo>
                  <a:pt x="8148486" y="31233"/>
                  <a:pt x="8198806" y="-36008"/>
                  <a:pt x="8391449" y="0"/>
                </a:cubicBezTo>
                <a:cubicBezTo>
                  <a:pt x="8580172" y="23186"/>
                  <a:pt x="8812915" y="-27418"/>
                  <a:pt x="8971121" y="0"/>
                </a:cubicBezTo>
                <a:cubicBezTo>
                  <a:pt x="9059743" y="6208"/>
                  <a:pt x="9444360" y="-3745"/>
                  <a:pt x="9771621" y="0"/>
                </a:cubicBezTo>
                <a:cubicBezTo>
                  <a:pt x="10091209" y="-16665"/>
                  <a:pt x="10076326" y="30662"/>
                  <a:pt x="10351294" y="0"/>
                </a:cubicBezTo>
                <a:cubicBezTo>
                  <a:pt x="10615896" y="-21484"/>
                  <a:pt x="10746400" y="27697"/>
                  <a:pt x="11041380" y="0"/>
                </a:cubicBezTo>
                <a:cubicBezTo>
                  <a:pt x="11068636" y="438040"/>
                  <a:pt x="11083328" y="572341"/>
                  <a:pt x="11041380" y="840972"/>
                </a:cubicBezTo>
                <a:cubicBezTo>
                  <a:pt x="11002111" y="1121759"/>
                  <a:pt x="10965404" y="1388330"/>
                  <a:pt x="11041380" y="1606118"/>
                </a:cubicBezTo>
                <a:cubicBezTo>
                  <a:pt x="11081189" y="1848466"/>
                  <a:pt x="11028467" y="1995856"/>
                  <a:pt x="11041380" y="2371264"/>
                </a:cubicBezTo>
                <a:cubicBezTo>
                  <a:pt x="11043169" y="2744683"/>
                  <a:pt x="11042569" y="2712419"/>
                  <a:pt x="11041380" y="2833109"/>
                </a:cubicBezTo>
                <a:cubicBezTo>
                  <a:pt x="11049304" y="2967846"/>
                  <a:pt x="11018289" y="3217450"/>
                  <a:pt x="11041380" y="3370780"/>
                </a:cubicBezTo>
                <a:cubicBezTo>
                  <a:pt x="11041275" y="3584984"/>
                  <a:pt x="11025388" y="3921336"/>
                  <a:pt x="11041380" y="4135926"/>
                </a:cubicBezTo>
                <a:cubicBezTo>
                  <a:pt x="11074752" y="4342353"/>
                  <a:pt x="11015574" y="4500587"/>
                  <a:pt x="11041380" y="4749422"/>
                </a:cubicBezTo>
                <a:cubicBezTo>
                  <a:pt x="11088530" y="4972720"/>
                  <a:pt x="11028166" y="5105971"/>
                  <a:pt x="11041380" y="5287092"/>
                </a:cubicBezTo>
                <a:cubicBezTo>
                  <a:pt x="11021777" y="5497694"/>
                  <a:pt x="11040549" y="5772660"/>
                  <a:pt x="11041380" y="6052238"/>
                </a:cubicBezTo>
                <a:cubicBezTo>
                  <a:pt x="11033592" y="6275784"/>
                  <a:pt x="11060389" y="6431971"/>
                  <a:pt x="11041380" y="6741559"/>
                </a:cubicBezTo>
                <a:cubicBezTo>
                  <a:pt x="11025471" y="7011681"/>
                  <a:pt x="11062054" y="7234595"/>
                  <a:pt x="11041380" y="7582531"/>
                </a:cubicBezTo>
                <a:cubicBezTo>
                  <a:pt x="10630405" y="7624416"/>
                  <a:pt x="10506320" y="7587527"/>
                  <a:pt x="10130466" y="7582531"/>
                </a:cubicBezTo>
                <a:cubicBezTo>
                  <a:pt x="9776854" y="7600932"/>
                  <a:pt x="9598460" y="7619384"/>
                  <a:pt x="9329966" y="7582531"/>
                </a:cubicBezTo>
                <a:cubicBezTo>
                  <a:pt x="9060737" y="7560864"/>
                  <a:pt x="9030895" y="7568686"/>
                  <a:pt x="8860707" y="7582531"/>
                </a:cubicBezTo>
                <a:cubicBezTo>
                  <a:pt x="8740379" y="7594367"/>
                  <a:pt x="8433917" y="7619543"/>
                  <a:pt x="8060207" y="7582531"/>
                </a:cubicBezTo>
                <a:cubicBezTo>
                  <a:pt x="7969346" y="7565521"/>
                  <a:pt x="7841555" y="7567501"/>
                  <a:pt x="7701363" y="7582531"/>
                </a:cubicBezTo>
                <a:cubicBezTo>
                  <a:pt x="7557649" y="7583534"/>
                  <a:pt x="7239068" y="7635257"/>
                  <a:pt x="6900863" y="7582531"/>
                </a:cubicBezTo>
                <a:cubicBezTo>
                  <a:pt x="6576168" y="7566795"/>
                  <a:pt x="6659937" y="7606480"/>
                  <a:pt x="6431604" y="7582531"/>
                </a:cubicBezTo>
                <a:cubicBezTo>
                  <a:pt x="6209525" y="7569200"/>
                  <a:pt x="6209658" y="7585448"/>
                  <a:pt x="6072759" y="7582531"/>
                </a:cubicBezTo>
                <a:cubicBezTo>
                  <a:pt x="5942325" y="7598922"/>
                  <a:pt x="5823733" y="7602846"/>
                  <a:pt x="5603500" y="7582531"/>
                </a:cubicBezTo>
                <a:cubicBezTo>
                  <a:pt x="5393199" y="7580341"/>
                  <a:pt x="5129984" y="7615919"/>
                  <a:pt x="4803000" y="7582531"/>
                </a:cubicBezTo>
                <a:cubicBezTo>
                  <a:pt x="4467773" y="7581241"/>
                  <a:pt x="4512603" y="7600746"/>
                  <a:pt x="4333742" y="7582531"/>
                </a:cubicBezTo>
                <a:cubicBezTo>
                  <a:pt x="4148445" y="7589883"/>
                  <a:pt x="4073560" y="7570085"/>
                  <a:pt x="3974897" y="7582531"/>
                </a:cubicBezTo>
                <a:cubicBezTo>
                  <a:pt x="3879105" y="7612929"/>
                  <a:pt x="3710809" y="7576911"/>
                  <a:pt x="3505638" y="7582531"/>
                </a:cubicBezTo>
                <a:cubicBezTo>
                  <a:pt x="3336115" y="7595262"/>
                  <a:pt x="3116678" y="7605751"/>
                  <a:pt x="2925966" y="7582531"/>
                </a:cubicBezTo>
                <a:cubicBezTo>
                  <a:pt x="2766487" y="7540605"/>
                  <a:pt x="2389171" y="7543484"/>
                  <a:pt x="2235879" y="7582531"/>
                </a:cubicBezTo>
                <a:cubicBezTo>
                  <a:pt x="2074105" y="7571641"/>
                  <a:pt x="1919805" y="7571531"/>
                  <a:pt x="1766621" y="7582531"/>
                </a:cubicBezTo>
                <a:cubicBezTo>
                  <a:pt x="1598802" y="7681909"/>
                  <a:pt x="1144791" y="7591213"/>
                  <a:pt x="855707" y="7582531"/>
                </a:cubicBezTo>
                <a:cubicBezTo>
                  <a:pt x="480480" y="7624292"/>
                  <a:pt x="338530" y="7601402"/>
                  <a:pt x="0" y="7582531"/>
                </a:cubicBezTo>
                <a:cubicBezTo>
                  <a:pt x="62369" y="7361068"/>
                  <a:pt x="19295" y="7006680"/>
                  <a:pt x="0" y="6741559"/>
                </a:cubicBezTo>
                <a:cubicBezTo>
                  <a:pt x="-8996" y="6460663"/>
                  <a:pt x="-9366" y="6376617"/>
                  <a:pt x="0" y="6052238"/>
                </a:cubicBezTo>
                <a:cubicBezTo>
                  <a:pt x="19492" y="5747867"/>
                  <a:pt x="42427" y="5541834"/>
                  <a:pt x="0" y="5362917"/>
                </a:cubicBezTo>
                <a:cubicBezTo>
                  <a:pt x="-26067" y="5153588"/>
                  <a:pt x="15042" y="4974632"/>
                  <a:pt x="0" y="4749422"/>
                </a:cubicBezTo>
                <a:cubicBezTo>
                  <a:pt x="-4965" y="4536085"/>
                  <a:pt x="16778" y="4149789"/>
                  <a:pt x="0" y="3984275"/>
                </a:cubicBezTo>
                <a:cubicBezTo>
                  <a:pt x="31656" y="3792879"/>
                  <a:pt x="34008" y="3491984"/>
                  <a:pt x="0" y="3294954"/>
                </a:cubicBezTo>
                <a:cubicBezTo>
                  <a:pt x="5003" y="3104705"/>
                  <a:pt x="27465" y="2643222"/>
                  <a:pt x="0" y="2453983"/>
                </a:cubicBezTo>
                <a:cubicBezTo>
                  <a:pt x="-29706" y="2265652"/>
                  <a:pt x="3719" y="1957079"/>
                  <a:pt x="0" y="1613011"/>
                </a:cubicBezTo>
                <a:cubicBezTo>
                  <a:pt x="-75812" y="1273030"/>
                  <a:pt x="24294" y="1131934"/>
                  <a:pt x="0" y="847865"/>
                </a:cubicBezTo>
                <a:cubicBezTo>
                  <a:pt x="-28633" y="575856"/>
                  <a:pt x="-20384" y="204264"/>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custGeom>
                    <a:avLst/>
                    <a:gdLst>
                      <a:gd name="connsiteX0" fmla="*/ 0 w 11041380"/>
                      <a:gd name="connsiteY0" fmla="*/ 0 h 7582531"/>
                      <a:gd name="connsiteX1" fmla="*/ 579672 w 11041380"/>
                      <a:gd name="connsiteY1" fmla="*/ 0 h 7582531"/>
                      <a:gd name="connsiteX2" fmla="*/ 938517 w 11041380"/>
                      <a:gd name="connsiteY2" fmla="*/ 0 h 7582531"/>
                      <a:gd name="connsiteX3" fmla="*/ 1849431 w 11041380"/>
                      <a:gd name="connsiteY3" fmla="*/ 0 h 7582531"/>
                      <a:gd name="connsiteX4" fmla="*/ 2429104 w 11041380"/>
                      <a:gd name="connsiteY4" fmla="*/ 0 h 7582531"/>
                      <a:gd name="connsiteX5" fmla="*/ 3008776 w 11041380"/>
                      <a:gd name="connsiteY5" fmla="*/ 0 h 7582531"/>
                      <a:gd name="connsiteX6" fmla="*/ 3919690 w 11041380"/>
                      <a:gd name="connsiteY6" fmla="*/ 0 h 7582531"/>
                      <a:gd name="connsiteX7" fmla="*/ 4388949 w 11041380"/>
                      <a:gd name="connsiteY7" fmla="*/ 0 h 7582531"/>
                      <a:gd name="connsiteX8" fmla="*/ 5299862 w 11041380"/>
                      <a:gd name="connsiteY8" fmla="*/ 0 h 7582531"/>
                      <a:gd name="connsiteX9" fmla="*/ 6210776 w 11041380"/>
                      <a:gd name="connsiteY9" fmla="*/ 0 h 7582531"/>
                      <a:gd name="connsiteX10" fmla="*/ 6900863 w 11041380"/>
                      <a:gd name="connsiteY10" fmla="*/ 0 h 7582531"/>
                      <a:gd name="connsiteX11" fmla="*/ 7811776 w 11041380"/>
                      <a:gd name="connsiteY11" fmla="*/ 0 h 7582531"/>
                      <a:gd name="connsiteX12" fmla="*/ 8391449 w 11041380"/>
                      <a:gd name="connsiteY12" fmla="*/ 0 h 7582531"/>
                      <a:gd name="connsiteX13" fmla="*/ 8971121 w 11041380"/>
                      <a:gd name="connsiteY13" fmla="*/ 0 h 7582531"/>
                      <a:gd name="connsiteX14" fmla="*/ 9771621 w 11041380"/>
                      <a:gd name="connsiteY14" fmla="*/ 0 h 7582531"/>
                      <a:gd name="connsiteX15" fmla="*/ 10351294 w 11041380"/>
                      <a:gd name="connsiteY15" fmla="*/ 0 h 7582531"/>
                      <a:gd name="connsiteX16" fmla="*/ 11041380 w 11041380"/>
                      <a:gd name="connsiteY16" fmla="*/ 0 h 7582531"/>
                      <a:gd name="connsiteX17" fmla="*/ 11041380 w 11041380"/>
                      <a:gd name="connsiteY17" fmla="*/ 840972 h 7582531"/>
                      <a:gd name="connsiteX18" fmla="*/ 11041380 w 11041380"/>
                      <a:gd name="connsiteY18" fmla="*/ 1606118 h 7582531"/>
                      <a:gd name="connsiteX19" fmla="*/ 11041380 w 11041380"/>
                      <a:gd name="connsiteY19" fmla="*/ 2371264 h 7582531"/>
                      <a:gd name="connsiteX20" fmla="*/ 11041380 w 11041380"/>
                      <a:gd name="connsiteY20" fmla="*/ 2833109 h 7582531"/>
                      <a:gd name="connsiteX21" fmla="*/ 11041380 w 11041380"/>
                      <a:gd name="connsiteY21" fmla="*/ 3370780 h 7582531"/>
                      <a:gd name="connsiteX22" fmla="*/ 11041380 w 11041380"/>
                      <a:gd name="connsiteY22" fmla="*/ 4135926 h 7582531"/>
                      <a:gd name="connsiteX23" fmla="*/ 11041380 w 11041380"/>
                      <a:gd name="connsiteY23" fmla="*/ 4749422 h 7582531"/>
                      <a:gd name="connsiteX24" fmla="*/ 11041380 w 11041380"/>
                      <a:gd name="connsiteY24" fmla="*/ 5287092 h 7582531"/>
                      <a:gd name="connsiteX25" fmla="*/ 11041380 w 11041380"/>
                      <a:gd name="connsiteY25" fmla="*/ 6052238 h 7582531"/>
                      <a:gd name="connsiteX26" fmla="*/ 11041380 w 11041380"/>
                      <a:gd name="connsiteY26" fmla="*/ 6741559 h 7582531"/>
                      <a:gd name="connsiteX27" fmla="*/ 11041380 w 11041380"/>
                      <a:gd name="connsiteY27" fmla="*/ 7582531 h 7582531"/>
                      <a:gd name="connsiteX28" fmla="*/ 10130466 w 11041380"/>
                      <a:gd name="connsiteY28" fmla="*/ 7582531 h 7582531"/>
                      <a:gd name="connsiteX29" fmla="*/ 9329966 w 11041380"/>
                      <a:gd name="connsiteY29" fmla="*/ 7582531 h 7582531"/>
                      <a:gd name="connsiteX30" fmla="*/ 8860707 w 11041380"/>
                      <a:gd name="connsiteY30" fmla="*/ 7582531 h 7582531"/>
                      <a:gd name="connsiteX31" fmla="*/ 8060207 w 11041380"/>
                      <a:gd name="connsiteY31" fmla="*/ 7582531 h 7582531"/>
                      <a:gd name="connsiteX32" fmla="*/ 7701363 w 11041380"/>
                      <a:gd name="connsiteY32" fmla="*/ 7582531 h 7582531"/>
                      <a:gd name="connsiteX33" fmla="*/ 6900863 w 11041380"/>
                      <a:gd name="connsiteY33" fmla="*/ 7582531 h 7582531"/>
                      <a:gd name="connsiteX34" fmla="*/ 6431604 w 11041380"/>
                      <a:gd name="connsiteY34" fmla="*/ 7582531 h 7582531"/>
                      <a:gd name="connsiteX35" fmla="*/ 6072759 w 11041380"/>
                      <a:gd name="connsiteY35" fmla="*/ 7582531 h 7582531"/>
                      <a:gd name="connsiteX36" fmla="*/ 5603500 w 11041380"/>
                      <a:gd name="connsiteY36" fmla="*/ 7582531 h 7582531"/>
                      <a:gd name="connsiteX37" fmla="*/ 4803000 w 11041380"/>
                      <a:gd name="connsiteY37" fmla="*/ 7582531 h 7582531"/>
                      <a:gd name="connsiteX38" fmla="*/ 4333742 w 11041380"/>
                      <a:gd name="connsiteY38" fmla="*/ 7582531 h 7582531"/>
                      <a:gd name="connsiteX39" fmla="*/ 3974897 w 11041380"/>
                      <a:gd name="connsiteY39" fmla="*/ 7582531 h 7582531"/>
                      <a:gd name="connsiteX40" fmla="*/ 3505638 w 11041380"/>
                      <a:gd name="connsiteY40" fmla="*/ 7582531 h 7582531"/>
                      <a:gd name="connsiteX41" fmla="*/ 2925966 w 11041380"/>
                      <a:gd name="connsiteY41" fmla="*/ 7582531 h 7582531"/>
                      <a:gd name="connsiteX42" fmla="*/ 2235879 w 11041380"/>
                      <a:gd name="connsiteY42" fmla="*/ 7582531 h 7582531"/>
                      <a:gd name="connsiteX43" fmla="*/ 1766621 w 11041380"/>
                      <a:gd name="connsiteY43" fmla="*/ 7582531 h 7582531"/>
                      <a:gd name="connsiteX44" fmla="*/ 855707 w 11041380"/>
                      <a:gd name="connsiteY44" fmla="*/ 7582531 h 7582531"/>
                      <a:gd name="connsiteX45" fmla="*/ 0 w 11041380"/>
                      <a:gd name="connsiteY45" fmla="*/ 7582531 h 7582531"/>
                      <a:gd name="connsiteX46" fmla="*/ 0 w 11041380"/>
                      <a:gd name="connsiteY46" fmla="*/ 6741559 h 7582531"/>
                      <a:gd name="connsiteX47" fmla="*/ 0 w 11041380"/>
                      <a:gd name="connsiteY47" fmla="*/ 6052238 h 7582531"/>
                      <a:gd name="connsiteX48" fmla="*/ 0 w 11041380"/>
                      <a:gd name="connsiteY48" fmla="*/ 5362917 h 7582531"/>
                      <a:gd name="connsiteX49" fmla="*/ 0 w 11041380"/>
                      <a:gd name="connsiteY49" fmla="*/ 4749422 h 7582531"/>
                      <a:gd name="connsiteX50" fmla="*/ 0 w 11041380"/>
                      <a:gd name="connsiteY50" fmla="*/ 3984275 h 7582531"/>
                      <a:gd name="connsiteX51" fmla="*/ 0 w 11041380"/>
                      <a:gd name="connsiteY51" fmla="*/ 3294954 h 7582531"/>
                      <a:gd name="connsiteX52" fmla="*/ 0 w 11041380"/>
                      <a:gd name="connsiteY52" fmla="*/ 2453983 h 7582531"/>
                      <a:gd name="connsiteX53" fmla="*/ 0 w 11041380"/>
                      <a:gd name="connsiteY53" fmla="*/ 1613011 h 7582531"/>
                      <a:gd name="connsiteX54" fmla="*/ 0 w 11041380"/>
                      <a:gd name="connsiteY54" fmla="*/ 847865 h 7582531"/>
                      <a:gd name="connsiteX55" fmla="*/ 0 w 11041380"/>
                      <a:gd name="connsiteY55" fmla="*/ 0 h 758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041380" h="7582531" extrusionOk="0">
                        <a:moveTo>
                          <a:pt x="0" y="0"/>
                        </a:moveTo>
                        <a:cubicBezTo>
                          <a:pt x="287327" y="-19003"/>
                          <a:pt x="298252" y="5520"/>
                          <a:pt x="579672" y="0"/>
                        </a:cubicBezTo>
                        <a:cubicBezTo>
                          <a:pt x="861092" y="-5520"/>
                          <a:pt x="839044" y="12643"/>
                          <a:pt x="938517" y="0"/>
                        </a:cubicBezTo>
                        <a:cubicBezTo>
                          <a:pt x="1037991" y="-12643"/>
                          <a:pt x="1494979" y="29489"/>
                          <a:pt x="1849431" y="0"/>
                        </a:cubicBezTo>
                        <a:cubicBezTo>
                          <a:pt x="2203883" y="-29489"/>
                          <a:pt x="2253829" y="-5154"/>
                          <a:pt x="2429104" y="0"/>
                        </a:cubicBezTo>
                        <a:cubicBezTo>
                          <a:pt x="2604379" y="5154"/>
                          <a:pt x="2766490" y="-14407"/>
                          <a:pt x="3008776" y="0"/>
                        </a:cubicBezTo>
                        <a:cubicBezTo>
                          <a:pt x="3251062" y="14407"/>
                          <a:pt x="3575273" y="14232"/>
                          <a:pt x="3919690" y="0"/>
                        </a:cubicBezTo>
                        <a:cubicBezTo>
                          <a:pt x="4264107" y="-14232"/>
                          <a:pt x="4286715" y="21651"/>
                          <a:pt x="4388949" y="0"/>
                        </a:cubicBezTo>
                        <a:cubicBezTo>
                          <a:pt x="4491183" y="-21651"/>
                          <a:pt x="5085987" y="-23656"/>
                          <a:pt x="5299862" y="0"/>
                        </a:cubicBezTo>
                        <a:cubicBezTo>
                          <a:pt x="5513737" y="23656"/>
                          <a:pt x="6027326" y="-11406"/>
                          <a:pt x="6210776" y="0"/>
                        </a:cubicBezTo>
                        <a:cubicBezTo>
                          <a:pt x="6394226" y="11406"/>
                          <a:pt x="6747020" y="-1273"/>
                          <a:pt x="6900863" y="0"/>
                        </a:cubicBezTo>
                        <a:cubicBezTo>
                          <a:pt x="7054706" y="1273"/>
                          <a:pt x="7486612" y="-41342"/>
                          <a:pt x="7811776" y="0"/>
                        </a:cubicBezTo>
                        <a:cubicBezTo>
                          <a:pt x="8136940" y="41342"/>
                          <a:pt x="8195840" y="-22055"/>
                          <a:pt x="8391449" y="0"/>
                        </a:cubicBezTo>
                        <a:cubicBezTo>
                          <a:pt x="8587058" y="22055"/>
                          <a:pt x="8839201" y="-9281"/>
                          <a:pt x="8971121" y="0"/>
                        </a:cubicBezTo>
                        <a:cubicBezTo>
                          <a:pt x="9103041" y="9281"/>
                          <a:pt x="9452339" y="12520"/>
                          <a:pt x="9771621" y="0"/>
                        </a:cubicBezTo>
                        <a:cubicBezTo>
                          <a:pt x="10090903" y="-12520"/>
                          <a:pt x="10084096" y="26125"/>
                          <a:pt x="10351294" y="0"/>
                        </a:cubicBezTo>
                        <a:cubicBezTo>
                          <a:pt x="10618492" y="-26125"/>
                          <a:pt x="10733298" y="17961"/>
                          <a:pt x="11041380" y="0"/>
                        </a:cubicBezTo>
                        <a:cubicBezTo>
                          <a:pt x="11069512" y="417224"/>
                          <a:pt x="11066826" y="582130"/>
                          <a:pt x="11041380" y="840972"/>
                        </a:cubicBezTo>
                        <a:cubicBezTo>
                          <a:pt x="11015934" y="1099814"/>
                          <a:pt x="11012701" y="1385808"/>
                          <a:pt x="11041380" y="1606118"/>
                        </a:cubicBezTo>
                        <a:cubicBezTo>
                          <a:pt x="11070059" y="1826428"/>
                          <a:pt x="11041104" y="1989192"/>
                          <a:pt x="11041380" y="2371264"/>
                        </a:cubicBezTo>
                        <a:cubicBezTo>
                          <a:pt x="11041656" y="2753336"/>
                          <a:pt x="11050277" y="2712855"/>
                          <a:pt x="11041380" y="2833109"/>
                        </a:cubicBezTo>
                        <a:cubicBezTo>
                          <a:pt x="11032483" y="2953364"/>
                          <a:pt x="11032426" y="3174762"/>
                          <a:pt x="11041380" y="3370780"/>
                        </a:cubicBezTo>
                        <a:cubicBezTo>
                          <a:pt x="11050334" y="3566798"/>
                          <a:pt x="11038814" y="3939151"/>
                          <a:pt x="11041380" y="4135926"/>
                        </a:cubicBezTo>
                        <a:cubicBezTo>
                          <a:pt x="11043946" y="4332701"/>
                          <a:pt x="11017511" y="4540791"/>
                          <a:pt x="11041380" y="4749422"/>
                        </a:cubicBezTo>
                        <a:cubicBezTo>
                          <a:pt x="11065249" y="4958053"/>
                          <a:pt x="11053297" y="5100456"/>
                          <a:pt x="11041380" y="5287092"/>
                        </a:cubicBezTo>
                        <a:cubicBezTo>
                          <a:pt x="11029464" y="5473728"/>
                          <a:pt x="11056575" y="5823128"/>
                          <a:pt x="11041380" y="6052238"/>
                        </a:cubicBezTo>
                        <a:cubicBezTo>
                          <a:pt x="11026185" y="6281348"/>
                          <a:pt x="11041208" y="6465272"/>
                          <a:pt x="11041380" y="6741559"/>
                        </a:cubicBezTo>
                        <a:cubicBezTo>
                          <a:pt x="11041552" y="7017846"/>
                          <a:pt x="11046690" y="7249703"/>
                          <a:pt x="11041380" y="7582531"/>
                        </a:cubicBezTo>
                        <a:cubicBezTo>
                          <a:pt x="10649914" y="7613477"/>
                          <a:pt x="10496756" y="7561614"/>
                          <a:pt x="10130466" y="7582531"/>
                        </a:cubicBezTo>
                        <a:cubicBezTo>
                          <a:pt x="9764176" y="7603448"/>
                          <a:pt x="9602282" y="7605083"/>
                          <a:pt x="9329966" y="7582531"/>
                        </a:cubicBezTo>
                        <a:cubicBezTo>
                          <a:pt x="9057650" y="7559979"/>
                          <a:pt x="9032008" y="7572315"/>
                          <a:pt x="8860707" y="7582531"/>
                        </a:cubicBezTo>
                        <a:cubicBezTo>
                          <a:pt x="8689406" y="7592747"/>
                          <a:pt x="8399364" y="7583740"/>
                          <a:pt x="8060207" y="7582531"/>
                        </a:cubicBezTo>
                        <a:cubicBezTo>
                          <a:pt x="7721050" y="7581322"/>
                          <a:pt x="7822724" y="7584208"/>
                          <a:pt x="7701363" y="7582531"/>
                        </a:cubicBezTo>
                        <a:cubicBezTo>
                          <a:pt x="7580002" y="7580854"/>
                          <a:pt x="7222026" y="7617357"/>
                          <a:pt x="6900863" y="7582531"/>
                        </a:cubicBezTo>
                        <a:cubicBezTo>
                          <a:pt x="6579700" y="7547705"/>
                          <a:pt x="6656275" y="7597068"/>
                          <a:pt x="6431604" y="7582531"/>
                        </a:cubicBezTo>
                        <a:cubicBezTo>
                          <a:pt x="6206933" y="7567994"/>
                          <a:pt x="6208321" y="7584141"/>
                          <a:pt x="6072759" y="7582531"/>
                        </a:cubicBezTo>
                        <a:cubicBezTo>
                          <a:pt x="5937197" y="7580921"/>
                          <a:pt x="5790780" y="7588972"/>
                          <a:pt x="5603500" y="7582531"/>
                        </a:cubicBezTo>
                        <a:cubicBezTo>
                          <a:pt x="5416220" y="7576090"/>
                          <a:pt x="5139192" y="7582195"/>
                          <a:pt x="4803000" y="7582531"/>
                        </a:cubicBezTo>
                        <a:cubicBezTo>
                          <a:pt x="4466808" y="7582867"/>
                          <a:pt x="4519392" y="7591262"/>
                          <a:pt x="4333742" y="7582531"/>
                        </a:cubicBezTo>
                        <a:cubicBezTo>
                          <a:pt x="4148092" y="7573800"/>
                          <a:pt x="4061463" y="7580940"/>
                          <a:pt x="3974897" y="7582531"/>
                        </a:cubicBezTo>
                        <a:cubicBezTo>
                          <a:pt x="3888332" y="7584122"/>
                          <a:pt x="3672043" y="7563612"/>
                          <a:pt x="3505638" y="7582531"/>
                        </a:cubicBezTo>
                        <a:cubicBezTo>
                          <a:pt x="3339233" y="7601450"/>
                          <a:pt x="3089286" y="7610967"/>
                          <a:pt x="2925966" y="7582531"/>
                        </a:cubicBezTo>
                        <a:cubicBezTo>
                          <a:pt x="2762646" y="7554095"/>
                          <a:pt x="2400923" y="7564374"/>
                          <a:pt x="2235879" y="7582531"/>
                        </a:cubicBezTo>
                        <a:cubicBezTo>
                          <a:pt x="2070835" y="7600688"/>
                          <a:pt x="1915222" y="7561752"/>
                          <a:pt x="1766621" y="7582531"/>
                        </a:cubicBezTo>
                        <a:cubicBezTo>
                          <a:pt x="1618020" y="7603310"/>
                          <a:pt x="1220858" y="7571205"/>
                          <a:pt x="855707" y="7582531"/>
                        </a:cubicBezTo>
                        <a:cubicBezTo>
                          <a:pt x="490556" y="7593857"/>
                          <a:pt x="336241" y="7597368"/>
                          <a:pt x="0" y="7582531"/>
                        </a:cubicBezTo>
                        <a:cubicBezTo>
                          <a:pt x="28835" y="7329122"/>
                          <a:pt x="9254" y="7014936"/>
                          <a:pt x="0" y="6741559"/>
                        </a:cubicBezTo>
                        <a:cubicBezTo>
                          <a:pt x="-9254" y="6468182"/>
                          <a:pt x="-6016" y="6382814"/>
                          <a:pt x="0" y="6052238"/>
                        </a:cubicBezTo>
                        <a:cubicBezTo>
                          <a:pt x="6016" y="5721662"/>
                          <a:pt x="33159" y="5544443"/>
                          <a:pt x="0" y="5362917"/>
                        </a:cubicBezTo>
                        <a:cubicBezTo>
                          <a:pt x="-33159" y="5181391"/>
                          <a:pt x="-4590" y="4994961"/>
                          <a:pt x="0" y="4749422"/>
                        </a:cubicBezTo>
                        <a:cubicBezTo>
                          <a:pt x="4590" y="4503884"/>
                          <a:pt x="-21841" y="4177183"/>
                          <a:pt x="0" y="3984275"/>
                        </a:cubicBezTo>
                        <a:cubicBezTo>
                          <a:pt x="21841" y="3791367"/>
                          <a:pt x="30688" y="3486891"/>
                          <a:pt x="0" y="3294954"/>
                        </a:cubicBezTo>
                        <a:cubicBezTo>
                          <a:pt x="-30688" y="3103017"/>
                          <a:pt x="12993" y="2640301"/>
                          <a:pt x="0" y="2453983"/>
                        </a:cubicBezTo>
                        <a:cubicBezTo>
                          <a:pt x="-12993" y="2267665"/>
                          <a:pt x="38975" y="1945205"/>
                          <a:pt x="0" y="1613011"/>
                        </a:cubicBezTo>
                        <a:cubicBezTo>
                          <a:pt x="-38975" y="1280817"/>
                          <a:pt x="-10934" y="1124889"/>
                          <a:pt x="0" y="847865"/>
                        </a:cubicBezTo>
                        <a:cubicBezTo>
                          <a:pt x="10934" y="570841"/>
                          <a:pt x="161" y="23730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animal, assis, gâteau, tenant&#10;&#10;Description générée automatiquement">
            <a:extLst>
              <a:ext uri="{FF2B5EF4-FFF2-40B4-BE49-F238E27FC236}">
                <a16:creationId xmlns:a16="http://schemas.microsoft.com/office/drawing/2014/main" id="{AC47C78A-1EA6-004C-A15F-497A57F121A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0130" y="1765458"/>
            <a:ext cx="10641330" cy="5985750"/>
          </a:xfrm>
          <a:prstGeom prst="rect">
            <a:avLst/>
          </a:prstGeom>
        </p:spPr>
      </p:pic>
    </p:spTree>
    <p:extLst>
      <p:ext uri="{BB962C8B-B14F-4D97-AF65-F5344CB8AC3E}">
        <p14:creationId xmlns:p14="http://schemas.microsoft.com/office/powerpoint/2010/main" val="153371469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TotalTime>
  <Words>336</Words>
  <Application>Microsoft Macintosh PowerPoint</Application>
  <PresentationFormat>A3 (297 x 420 mm)</PresentationFormat>
  <Paragraphs>22</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Laurence Bohnenblust-Pidoux</dc:creator>
  <cp:lastModifiedBy>Laurence Bohnenblust-Pidoux</cp:lastModifiedBy>
  <cp:revision>5</cp:revision>
  <dcterms:created xsi:type="dcterms:W3CDTF">2021-02-23T09:32:05Z</dcterms:created>
  <dcterms:modified xsi:type="dcterms:W3CDTF">2021-02-23T14:14:57Z</dcterms:modified>
</cp:coreProperties>
</file>