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>
      <p:cViewPr varScale="1">
        <p:scale>
          <a:sx n="83" d="100"/>
          <a:sy n="83" d="100"/>
        </p:scale>
        <p:origin x="17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2812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6164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9876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0403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1188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9143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9831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4666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4995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4960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57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2F009-0B58-E043-8DDF-6892329030A4}" type="datetimeFigureOut">
              <a:rPr lang="fr-CH" smtClean="0"/>
              <a:t>12.11.20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ED898-CB1E-6744-A08A-1C75ACE1F4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1809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70BC9-DD3D-3E47-B6F6-1F701A86E0EB}"/>
              </a:ext>
            </a:extLst>
          </p:cNvPr>
          <p:cNvSpPr/>
          <p:nvPr/>
        </p:nvSpPr>
        <p:spPr>
          <a:xfrm>
            <a:off x="202630" y="851448"/>
            <a:ext cx="30443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Ce que tu nous voudrais pas que l’on te fasse, ne le fais pas aux autres.</a:t>
            </a:r>
            <a:r>
              <a:rPr lang="fr-CH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</a:t>
            </a:r>
            <a:r>
              <a:rPr lang="fr-CH" sz="14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Taoisme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 ou Confucianisme ; Confucius Analecta 15:3, environ 551 - 479 av. J.-C.)</a:t>
            </a:r>
            <a:endParaRPr lang="fr-CH" sz="1400" b="0" i="0" u="none" strike="noStrike" dirty="0">
              <a:solidFill>
                <a:srgbClr val="30303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93BBDD-150F-264F-B8CF-B6DEA0FC6128}"/>
              </a:ext>
            </a:extLst>
          </p:cNvPr>
          <p:cNvSpPr/>
          <p:nvPr/>
        </p:nvSpPr>
        <p:spPr>
          <a:xfrm>
            <a:off x="3472939" y="851448"/>
            <a:ext cx="333009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La nature seule est bonne qui se réprime pour ne point faire à autrui ce qui ne serait pas bon pour elle.</a:t>
            </a:r>
            <a:r>
              <a:rPr lang="fr-CH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(Mazdéisme ou </a:t>
            </a:r>
            <a:r>
              <a:rPr lang="fr-CH" sz="14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Zoroastrime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; </a:t>
            </a:r>
            <a:r>
              <a:rPr lang="fr-CH" sz="14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Dadistan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-i-</a:t>
            </a:r>
            <a:r>
              <a:rPr lang="fr-CH" sz="14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Dinik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 94:5, vers -700)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D54667-F8DF-E34C-A440-5F9E218A4F92}"/>
              </a:ext>
            </a:extLst>
          </p:cNvPr>
          <p:cNvSpPr/>
          <p:nvPr/>
        </p:nvSpPr>
        <p:spPr>
          <a:xfrm>
            <a:off x="202630" y="2756959"/>
            <a:ext cx="304436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Ce qui est détestable pour toi, ne le fais pas à ton prochain. C’est là toute la Loi, le reste n’est que commentaire.</a:t>
            </a:r>
            <a:r>
              <a:rPr lang="fr-CH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</a:t>
            </a:r>
            <a:r>
              <a:rPr lang="fr-CH" sz="14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Judaisme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 ; Lévitique 19:8)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B8A4FC-68B4-8041-B544-4B1F8D26D4D5}"/>
              </a:ext>
            </a:extLst>
          </p:cNvPr>
          <p:cNvSpPr/>
          <p:nvPr/>
        </p:nvSpPr>
        <p:spPr>
          <a:xfrm>
            <a:off x="3364187" y="2802066"/>
            <a:ext cx="354759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Dans le bonheur et la souffrance, nous devons nous abstenir d’infliger aux autres ce que nous n’aimerions pas nous voir infliger.</a:t>
            </a:r>
            <a:r>
              <a:rPr lang="fr-CH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(Jaïnisme - vers -500/-580)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CA4E52-75DE-FF44-A6BB-F9CC285CF318}"/>
              </a:ext>
            </a:extLst>
          </p:cNvPr>
          <p:cNvSpPr/>
          <p:nvPr/>
        </p:nvSpPr>
        <p:spPr>
          <a:xfrm>
            <a:off x="3118" y="4878572"/>
            <a:ext cx="344338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Aucun d’entre vous n’est vraiment croyant tant qu’il n’aime pas pour son frère ce qu’il aime pour lui-même.</a:t>
            </a:r>
            <a:r>
              <a:rPr lang="fr-CH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(Islam ; Hadith 13 de Al-</a:t>
            </a:r>
            <a:r>
              <a:rPr lang="fr-CH" sz="14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Nawawi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, vers +600)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E25500-4178-5C44-BED3-2D1DD733ED81}"/>
              </a:ext>
            </a:extLst>
          </p:cNvPr>
          <p:cNvSpPr/>
          <p:nvPr/>
        </p:nvSpPr>
        <p:spPr>
          <a:xfrm>
            <a:off x="3648052" y="4923658"/>
            <a:ext cx="297986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Ne fais pas aux autres ce qui, fait à toi-même, te causerait de la peine.</a:t>
            </a:r>
            <a:r>
              <a:rPr lang="fr-CH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(Hindouisme; </a:t>
            </a:r>
            <a:r>
              <a:rPr lang="fr-CH" sz="14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Mahabharara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, 5:15:17, vers -500)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E91D1E-89C7-3448-8CC4-6301C39A8979}"/>
              </a:ext>
            </a:extLst>
          </p:cNvPr>
          <p:cNvSpPr/>
          <p:nvPr/>
        </p:nvSpPr>
        <p:spPr>
          <a:xfrm>
            <a:off x="124347" y="6907631"/>
            <a:ext cx="32009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Nous sommes vivants aussi longtemps que nous maintenons la terre en vie. </a:t>
            </a:r>
          </a:p>
          <a:p>
            <a:pPr algn="ctr"/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(Traditions ethniques)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D055DE-93DE-A147-8D0F-8757605C9752}"/>
              </a:ext>
            </a:extLst>
          </p:cNvPr>
          <p:cNvSpPr/>
          <p:nvPr/>
        </p:nvSpPr>
        <p:spPr>
          <a:xfrm>
            <a:off x="3648052" y="6675697"/>
            <a:ext cx="297986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Comme vous voulez que les gens agissent envers vous, agissez de même envers eux. </a:t>
            </a:r>
          </a:p>
          <a:p>
            <a:pPr algn="ctr"/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(Christianisme ; Luc 6, 31 )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F86F70-FB60-2549-84DA-8A02727E66A1}"/>
              </a:ext>
            </a:extLst>
          </p:cNvPr>
          <p:cNvSpPr/>
          <p:nvPr/>
        </p:nvSpPr>
        <p:spPr>
          <a:xfrm>
            <a:off x="65965" y="8428756"/>
            <a:ext cx="331769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Ne blesse pas les autres avec ce qui te fait souffrir toi-même.</a:t>
            </a:r>
            <a:r>
              <a:rPr lang="fr-CH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( Bouddhisme; </a:t>
            </a:r>
            <a:r>
              <a:rPr lang="fr-CH" sz="14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Udana</a:t>
            </a:r>
            <a:r>
              <a:rPr lang="fr-CH" sz="1400" dirty="0">
                <a:solidFill>
                  <a:srgbClr val="303030"/>
                </a:solidFill>
                <a:latin typeface="Century Gothic" panose="020B0502020202020204" pitchFamily="34" charset="0"/>
              </a:rPr>
              <a:t>-Varga 5:18 (environ 500 av. J.-C.) 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F9E42B-7FB5-494E-A8CE-B401FEF6DFFA}"/>
              </a:ext>
            </a:extLst>
          </p:cNvPr>
          <p:cNvSpPr/>
          <p:nvPr/>
        </p:nvSpPr>
        <p:spPr>
          <a:xfrm>
            <a:off x="3469293" y="8350773"/>
            <a:ext cx="333738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303030"/>
                </a:solidFill>
                <a:latin typeface="Century Gothic" panose="020B0502020202020204" pitchFamily="34" charset="0"/>
              </a:rPr>
              <a:t>Ne souhaitez pas aux autres ce que vous ne souhaitez pas à vous-mêmes.</a:t>
            </a:r>
            <a:r>
              <a:rPr lang="fr-CH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fr-CH" sz="1600" dirty="0">
                <a:solidFill>
                  <a:srgbClr val="303030"/>
                </a:solidFill>
                <a:latin typeface="Century Gothic" panose="020B0502020202020204" pitchFamily="34" charset="0"/>
              </a:rPr>
              <a:t>(</a:t>
            </a:r>
            <a:r>
              <a:rPr lang="fr-CH" sz="16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Bahaisme</a:t>
            </a:r>
            <a:r>
              <a:rPr lang="fr-CH" sz="1600" dirty="0">
                <a:solidFill>
                  <a:srgbClr val="303030"/>
                </a:solidFill>
                <a:latin typeface="Century Gothic" panose="020B0502020202020204" pitchFamily="34" charset="0"/>
              </a:rPr>
              <a:t> ; </a:t>
            </a:r>
            <a:r>
              <a:rPr lang="fr-CH" sz="16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Baha'ullah</a:t>
            </a:r>
            <a:r>
              <a:rPr lang="fr-CH" sz="1600" dirty="0">
                <a:solidFill>
                  <a:srgbClr val="303030"/>
                </a:solidFill>
                <a:latin typeface="Century Gothic" panose="020B0502020202020204" pitchFamily="34" charset="0"/>
              </a:rPr>
              <a:t>, </a:t>
            </a:r>
            <a:r>
              <a:rPr lang="fr-CH" sz="16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Kitab</a:t>
            </a:r>
            <a:r>
              <a:rPr lang="fr-CH" sz="1600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  <a:r>
              <a:rPr lang="fr-CH" sz="16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iq</a:t>
            </a:r>
            <a:r>
              <a:rPr lang="fr-CH" sz="1600" dirty="0">
                <a:solidFill>
                  <a:srgbClr val="303030"/>
                </a:solidFill>
                <a:latin typeface="Century Gothic" panose="020B0502020202020204" pitchFamily="34" charset="0"/>
              </a:rPr>
              <a:t> </a:t>
            </a:r>
            <a:r>
              <a:rPr lang="fr-CH" sz="1600" dirty="0" err="1">
                <a:solidFill>
                  <a:srgbClr val="303030"/>
                </a:solidFill>
                <a:latin typeface="Century Gothic" panose="020B0502020202020204" pitchFamily="34" charset="0"/>
              </a:rPr>
              <a:t>Aqdas</a:t>
            </a:r>
            <a:r>
              <a:rPr lang="fr-CH" sz="1600" dirty="0">
                <a:solidFill>
                  <a:srgbClr val="303030"/>
                </a:solidFill>
                <a:latin typeface="Century Gothic" panose="020B0502020202020204" pitchFamily="34" charset="0"/>
              </a:rPr>
              <a:t>, 148, (19e siècle)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A39358-D5E8-9C4C-8730-C47836753080}"/>
              </a:ext>
            </a:extLst>
          </p:cNvPr>
          <p:cNvSpPr/>
          <p:nvPr/>
        </p:nvSpPr>
        <p:spPr>
          <a:xfrm>
            <a:off x="1398117" y="253987"/>
            <a:ext cx="41423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FR" sz="2800" b="1" cap="none" spc="0" dirty="0">
                <a:ln/>
                <a:solidFill>
                  <a:srgbClr val="C00000"/>
                </a:solidFill>
                <a:effectLst/>
              </a:rPr>
              <a:t>Règle d’or de la réciprocité</a:t>
            </a:r>
          </a:p>
        </p:txBody>
      </p:sp>
    </p:spTree>
    <p:extLst>
      <p:ext uri="{BB962C8B-B14F-4D97-AF65-F5344CB8AC3E}">
        <p14:creationId xmlns:p14="http://schemas.microsoft.com/office/powerpoint/2010/main" val="34820779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300</Words>
  <Application>Microsoft Macintosh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Bohnenblust-Pidoux</dc:creator>
  <cp:lastModifiedBy>Laurence Bohnenblust-Pidoux</cp:lastModifiedBy>
  <cp:revision>2</cp:revision>
  <cp:lastPrinted>2020-11-12T10:40:44Z</cp:lastPrinted>
  <dcterms:created xsi:type="dcterms:W3CDTF">2020-11-12T10:30:24Z</dcterms:created>
  <dcterms:modified xsi:type="dcterms:W3CDTF">2020-11-12T10:44:11Z</dcterms:modified>
</cp:coreProperties>
</file>