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9"/>
  </p:normalViewPr>
  <p:slideViewPr>
    <p:cSldViewPr snapToGrid="0" snapToObjects="1">
      <p:cViewPr>
        <p:scale>
          <a:sx n="91" d="100"/>
          <a:sy n="91" d="100"/>
        </p:scale>
        <p:origin x="824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22F7-A2FB-CE45-821E-1FE211E1E04A}" type="datetimeFigureOut">
              <a:rPr lang="fr-FR" smtClean="0"/>
              <a:t>06/01/2022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11DF-A29A-1F4B-B0FE-27C1E33AF3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7523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22F7-A2FB-CE45-821E-1FE211E1E04A}" type="datetimeFigureOut">
              <a:rPr lang="fr-FR" smtClean="0"/>
              <a:t>06/01/2022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11DF-A29A-1F4B-B0FE-27C1E33AF3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9905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22F7-A2FB-CE45-821E-1FE211E1E04A}" type="datetimeFigureOut">
              <a:rPr lang="fr-FR" smtClean="0"/>
              <a:t>06/01/2022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11DF-A29A-1F4B-B0FE-27C1E33AF3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5677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22F7-A2FB-CE45-821E-1FE211E1E04A}" type="datetimeFigureOut">
              <a:rPr lang="fr-FR" smtClean="0"/>
              <a:t>06/01/2022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11DF-A29A-1F4B-B0FE-27C1E33AF3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9976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22F7-A2FB-CE45-821E-1FE211E1E04A}" type="datetimeFigureOut">
              <a:rPr lang="fr-FR" smtClean="0"/>
              <a:t>06/01/2022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11DF-A29A-1F4B-B0FE-27C1E33AF3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1063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22F7-A2FB-CE45-821E-1FE211E1E04A}" type="datetimeFigureOut">
              <a:rPr lang="fr-FR" smtClean="0"/>
              <a:t>06/01/2022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11DF-A29A-1F4B-B0FE-27C1E33AF3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8535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22F7-A2FB-CE45-821E-1FE211E1E04A}" type="datetimeFigureOut">
              <a:rPr lang="fr-FR" smtClean="0"/>
              <a:t>06/01/2022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11DF-A29A-1F4B-B0FE-27C1E33AF3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4194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22F7-A2FB-CE45-821E-1FE211E1E04A}" type="datetimeFigureOut">
              <a:rPr lang="fr-FR" smtClean="0"/>
              <a:t>06/01/2022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11DF-A29A-1F4B-B0FE-27C1E33AF3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1141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22F7-A2FB-CE45-821E-1FE211E1E04A}" type="datetimeFigureOut">
              <a:rPr lang="fr-FR" smtClean="0"/>
              <a:t>06/01/2022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11DF-A29A-1F4B-B0FE-27C1E33AF3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110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22F7-A2FB-CE45-821E-1FE211E1E04A}" type="datetimeFigureOut">
              <a:rPr lang="fr-FR" smtClean="0"/>
              <a:t>06/01/2022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11DF-A29A-1F4B-B0FE-27C1E33AF3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8753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22F7-A2FB-CE45-821E-1FE211E1E04A}" type="datetimeFigureOut">
              <a:rPr lang="fr-FR" smtClean="0"/>
              <a:t>06/01/2022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11DF-A29A-1F4B-B0FE-27C1E33AF3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1960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022F7-A2FB-CE45-821E-1FE211E1E04A}" type="datetimeFigureOut">
              <a:rPr lang="fr-FR" smtClean="0"/>
              <a:t>06/01/2022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A11DF-A29A-1F4B-B0FE-27C1E33AF3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1859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svg"/><Relationship Id="rId7" Type="http://schemas.openxmlformats.org/officeDocument/2006/relationships/image" Target="../media/image18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svg"/><Relationship Id="rId10" Type="http://schemas.openxmlformats.org/officeDocument/2006/relationships/image" Target="../media/image21.sv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svg"/><Relationship Id="rId3" Type="http://schemas.openxmlformats.org/officeDocument/2006/relationships/image" Target="../media/image24.sv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svg"/><Relationship Id="rId11" Type="http://schemas.openxmlformats.org/officeDocument/2006/relationships/image" Target="../media/image19.png"/><Relationship Id="rId5" Type="http://schemas.openxmlformats.org/officeDocument/2006/relationships/image" Target="../media/image26.svg"/><Relationship Id="rId10" Type="http://schemas.openxmlformats.org/officeDocument/2006/relationships/image" Target="../media/image31.sv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que 8" descr="Empreintes">
            <a:extLst>
              <a:ext uri="{FF2B5EF4-FFF2-40B4-BE49-F238E27FC236}">
                <a16:creationId xmlns:a16="http://schemas.microsoft.com/office/drawing/2014/main" id="{6A67C40E-ABE7-6D4C-966B-D2A033B32D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31490" y="2865406"/>
            <a:ext cx="2609088" cy="2609088"/>
          </a:xfrm>
          <a:prstGeom prst="rect">
            <a:avLst/>
          </a:prstGeom>
        </p:spPr>
      </p:pic>
      <p:pic>
        <p:nvPicPr>
          <p:cNvPr id="10" name="Graphique 9" descr="Empreintes">
            <a:extLst>
              <a:ext uri="{FF2B5EF4-FFF2-40B4-BE49-F238E27FC236}">
                <a16:creationId xmlns:a16="http://schemas.microsoft.com/office/drawing/2014/main" id="{668A4F10-57C9-1A4D-8467-FD92042FD1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40578" y="3305651"/>
            <a:ext cx="2246757" cy="2246757"/>
          </a:xfrm>
          <a:prstGeom prst="rect">
            <a:avLst/>
          </a:prstGeom>
        </p:spPr>
      </p:pic>
      <p:pic>
        <p:nvPicPr>
          <p:cNvPr id="11" name="Graphique 10" descr="Empreintes">
            <a:extLst>
              <a:ext uri="{FF2B5EF4-FFF2-40B4-BE49-F238E27FC236}">
                <a16:creationId xmlns:a16="http://schemas.microsoft.com/office/drawing/2014/main" id="{C003882D-726F-E54F-A3AA-C502BA00421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29221" y="865204"/>
            <a:ext cx="2486025" cy="2486025"/>
          </a:xfrm>
          <a:prstGeom prst="rect">
            <a:avLst/>
          </a:prstGeom>
        </p:spPr>
      </p:pic>
      <p:pic>
        <p:nvPicPr>
          <p:cNvPr id="12" name="Graphique 11" descr="Empreintes">
            <a:extLst>
              <a:ext uri="{FF2B5EF4-FFF2-40B4-BE49-F238E27FC236}">
                <a16:creationId xmlns:a16="http://schemas.microsoft.com/office/drawing/2014/main" id="{F1DE2570-582F-5241-BF76-2F766FB3814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484629" y="889778"/>
            <a:ext cx="2486025" cy="2486025"/>
          </a:xfrm>
          <a:prstGeom prst="rect">
            <a:avLst/>
          </a:prstGeom>
        </p:spPr>
      </p:pic>
      <p:pic>
        <p:nvPicPr>
          <p:cNvPr id="13" name="Graphique 12" descr="Empreintes">
            <a:extLst>
              <a:ext uri="{FF2B5EF4-FFF2-40B4-BE49-F238E27FC236}">
                <a16:creationId xmlns:a16="http://schemas.microsoft.com/office/drawing/2014/main" id="{82490CEF-898D-A646-93B8-2B7C1CFC7F3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029816" y="941082"/>
            <a:ext cx="2618610" cy="2618610"/>
          </a:xfrm>
          <a:prstGeom prst="rect">
            <a:avLst/>
          </a:prstGeom>
        </p:spPr>
      </p:pic>
      <p:pic>
        <p:nvPicPr>
          <p:cNvPr id="15" name="Graphique 14" descr="Empreintes de pattes">
            <a:extLst>
              <a:ext uri="{FF2B5EF4-FFF2-40B4-BE49-F238E27FC236}">
                <a16:creationId xmlns:a16="http://schemas.microsoft.com/office/drawing/2014/main" id="{DDA1A230-D868-3245-9D43-E15C6237DF8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090291" y="5276088"/>
            <a:ext cx="1381696" cy="1381696"/>
          </a:xfrm>
          <a:prstGeom prst="rect">
            <a:avLst/>
          </a:prstGeom>
        </p:spPr>
      </p:pic>
      <p:pic>
        <p:nvPicPr>
          <p:cNvPr id="16" name="Graphique 15" descr="Empreintes de pattes">
            <a:extLst>
              <a:ext uri="{FF2B5EF4-FFF2-40B4-BE49-F238E27FC236}">
                <a16:creationId xmlns:a16="http://schemas.microsoft.com/office/drawing/2014/main" id="{3A1E5988-BC0A-D443-9311-C59036B1CD5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559743" y="5252465"/>
            <a:ext cx="1381697" cy="1381697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7C6B6651-B9F9-E543-8B29-F2D87CF8A5F9}"/>
              </a:ext>
            </a:extLst>
          </p:cNvPr>
          <p:cNvSpPr/>
          <p:nvPr/>
        </p:nvSpPr>
        <p:spPr>
          <a:xfrm>
            <a:off x="1872234" y="479417"/>
            <a:ext cx="6087629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fr-FR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Bienvenue chez nous</a:t>
            </a:r>
          </a:p>
        </p:txBody>
      </p:sp>
    </p:spTree>
    <p:extLst>
      <p:ext uri="{BB962C8B-B14F-4D97-AF65-F5344CB8AC3E}">
        <p14:creationId xmlns:p14="http://schemas.microsoft.com/office/powerpoint/2010/main" val="3213375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BFD4D60-4C89-6045-8588-110EFBBC2835}"/>
              </a:ext>
            </a:extLst>
          </p:cNvPr>
          <p:cNvSpPr/>
          <p:nvPr/>
        </p:nvSpPr>
        <p:spPr>
          <a:xfrm>
            <a:off x="0" y="1354233"/>
            <a:ext cx="2245489" cy="34492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78E74E7-FD97-1949-B097-BCFBFCC84FB0}"/>
              </a:ext>
            </a:extLst>
          </p:cNvPr>
          <p:cNvSpPr/>
          <p:nvPr/>
        </p:nvSpPr>
        <p:spPr>
          <a:xfrm>
            <a:off x="2245489" y="1365810"/>
            <a:ext cx="2245489" cy="34492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5770197-478F-D445-BF3B-4FD35E5B0ED3}"/>
              </a:ext>
            </a:extLst>
          </p:cNvPr>
          <p:cNvSpPr/>
          <p:nvPr/>
        </p:nvSpPr>
        <p:spPr>
          <a:xfrm>
            <a:off x="4490978" y="1354233"/>
            <a:ext cx="2245489" cy="34492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A15DDE-EF6B-A14C-B08D-9458CEA47C4B}"/>
              </a:ext>
            </a:extLst>
          </p:cNvPr>
          <p:cNvSpPr/>
          <p:nvPr/>
        </p:nvSpPr>
        <p:spPr>
          <a:xfrm>
            <a:off x="6736467" y="1354233"/>
            <a:ext cx="2245489" cy="34492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1D28A7-161C-0249-895F-1705C272B7F5}"/>
              </a:ext>
            </a:extLst>
          </p:cNvPr>
          <p:cNvSpPr/>
          <p:nvPr/>
        </p:nvSpPr>
        <p:spPr>
          <a:xfrm>
            <a:off x="478016" y="4403377"/>
            <a:ext cx="64472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FC3AAA3-3D30-9E49-B1D3-858908267C8D}"/>
              </a:ext>
            </a:extLst>
          </p:cNvPr>
          <p:cNvSpPr/>
          <p:nvPr/>
        </p:nvSpPr>
        <p:spPr>
          <a:xfrm>
            <a:off x="8981956" y="1354232"/>
            <a:ext cx="2245489" cy="34492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F6747BE-004A-384B-B66A-446F435DB746}"/>
              </a:ext>
            </a:extLst>
          </p:cNvPr>
          <p:cNvSpPr/>
          <p:nvPr/>
        </p:nvSpPr>
        <p:spPr>
          <a:xfrm>
            <a:off x="2301326" y="4414955"/>
            <a:ext cx="208396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ABRAHAM-SARAH</a:t>
            </a:r>
            <a:endParaRPr lang="fr-FR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17B899A-7FA5-BB41-BEAA-CEE84425BCF4}"/>
              </a:ext>
            </a:extLst>
          </p:cNvPr>
          <p:cNvSpPr/>
          <p:nvPr/>
        </p:nvSpPr>
        <p:spPr>
          <a:xfrm>
            <a:off x="5147813" y="4403377"/>
            <a:ext cx="88197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MOÏSE</a:t>
            </a:r>
            <a:endParaRPr lang="fr-FR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571BDE8-7874-254B-B021-D70E0EE715A1}"/>
              </a:ext>
            </a:extLst>
          </p:cNvPr>
          <p:cNvSpPr/>
          <p:nvPr/>
        </p:nvSpPr>
        <p:spPr>
          <a:xfrm>
            <a:off x="9083011" y="4331341"/>
            <a:ext cx="164597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NOUS</a:t>
            </a:r>
            <a:endParaRPr lang="fr-FR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D5588D8-682F-964B-8E26-0F2691DC17A3}"/>
              </a:ext>
            </a:extLst>
          </p:cNvPr>
          <p:cNvSpPr/>
          <p:nvPr/>
        </p:nvSpPr>
        <p:spPr>
          <a:xfrm>
            <a:off x="121432" y="2075589"/>
            <a:ext cx="205864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/>
            <a:r>
              <a:rPr lang="fr-CH" sz="1600" dirty="0"/>
              <a:t>« La vie est protégée »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AED2404-3B32-D844-8E49-616B28A2BD0B}"/>
              </a:ext>
            </a:extLst>
          </p:cNvPr>
          <p:cNvSpPr/>
          <p:nvPr/>
        </p:nvSpPr>
        <p:spPr>
          <a:xfrm>
            <a:off x="2067597" y="3768624"/>
            <a:ext cx="25358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fr-CH" sz="1600" dirty="0"/>
              <a:t>« Toutes les familles de la terre sont bénies »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14CDBCB-202C-324F-8B2C-7C3964B20081}"/>
              </a:ext>
            </a:extLst>
          </p:cNvPr>
          <p:cNvSpPr/>
          <p:nvPr/>
        </p:nvSpPr>
        <p:spPr>
          <a:xfrm>
            <a:off x="4564383" y="1420817"/>
            <a:ext cx="204883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/>
            <a:r>
              <a:rPr lang="fr-CH" sz="1600" dirty="0"/>
              <a:t>« Vous êtes précieux »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8A66B04-065C-D34A-A6AC-C18444754539}"/>
              </a:ext>
            </a:extLst>
          </p:cNvPr>
          <p:cNvSpPr/>
          <p:nvPr/>
        </p:nvSpPr>
        <p:spPr>
          <a:xfrm>
            <a:off x="6915689" y="2979115"/>
            <a:ext cx="205289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fr-CH" sz="1600" dirty="0"/>
              <a:t>« Tu es mon enfant bien-aimé »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042C162-F718-AE4F-AC01-A2DDE44AAAF9}"/>
              </a:ext>
            </a:extLst>
          </p:cNvPr>
          <p:cNvSpPr/>
          <p:nvPr/>
        </p:nvSpPr>
        <p:spPr>
          <a:xfrm>
            <a:off x="8981956" y="3685892"/>
            <a:ext cx="2350515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/>
            <a:r>
              <a:rPr lang="fr-CH" sz="1600" dirty="0"/>
              <a:t>« Vous êtes mes enfants »</a:t>
            </a:r>
          </a:p>
        </p:txBody>
      </p:sp>
      <p:pic>
        <p:nvPicPr>
          <p:cNvPr id="19" name="Graphique 18" descr="Arc-en-ciel">
            <a:extLst>
              <a:ext uri="{FF2B5EF4-FFF2-40B4-BE49-F238E27FC236}">
                <a16:creationId xmlns:a16="http://schemas.microsoft.com/office/drawing/2014/main" id="{5442A08E-EB82-A64D-A48D-E0B60B9627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68" y="1886243"/>
            <a:ext cx="2579164" cy="2579164"/>
          </a:xfrm>
          <a:prstGeom prst="rect">
            <a:avLst/>
          </a:prstGeom>
        </p:spPr>
      </p:pic>
      <p:pic>
        <p:nvPicPr>
          <p:cNvPr id="21" name="Graphique 20" descr="Étoiles">
            <a:extLst>
              <a:ext uri="{FF2B5EF4-FFF2-40B4-BE49-F238E27FC236}">
                <a16:creationId xmlns:a16="http://schemas.microsoft.com/office/drawing/2014/main" id="{6CA5825E-55AE-C44B-9818-A4BE3AB189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998746" y="1352384"/>
            <a:ext cx="914400" cy="914400"/>
          </a:xfrm>
          <a:prstGeom prst="rect">
            <a:avLst/>
          </a:prstGeom>
        </p:spPr>
      </p:pic>
      <p:pic>
        <p:nvPicPr>
          <p:cNvPr id="22" name="Graphique 21" descr="Étoiles">
            <a:extLst>
              <a:ext uri="{FF2B5EF4-FFF2-40B4-BE49-F238E27FC236}">
                <a16:creationId xmlns:a16="http://schemas.microsoft.com/office/drawing/2014/main" id="{53C73E8E-AE15-E84D-B119-62851B0B08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71103" y="1530356"/>
            <a:ext cx="914400" cy="914400"/>
          </a:xfrm>
          <a:prstGeom prst="rect">
            <a:avLst/>
          </a:prstGeom>
        </p:spPr>
      </p:pic>
      <p:pic>
        <p:nvPicPr>
          <p:cNvPr id="23" name="Graphique 22" descr="Étoiles">
            <a:extLst>
              <a:ext uri="{FF2B5EF4-FFF2-40B4-BE49-F238E27FC236}">
                <a16:creationId xmlns:a16="http://schemas.microsoft.com/office/drawing/2014/main" id="{9583B390-06BE-7245-8442-6C6FA01240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50964" y="2649490"/>
            <a:ext cx="914400" cy="914400"/>
          </a:xfrm>
          <a:prstGeom prst="rect">
            <a:avLst/>
          </a:prstGeom>
        </p:spPr>
      </p:pic>
      <p:pic>
        <p:nvPicPr>
          <p:cNvPr id="25" name="Graphique 24" descr="Montagnes">
            <a:extLst>
              <a:ext uri="{FF2B5EF4-FFF2-40B4-BE49-F238E27FC236}">
                <a16:creationId xmlns:a16="http://schemas.microsoft.com/office/drawing/2014/main" id="{05505F74-0CBC-C24A-8529-86FAD61AD11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545455" y="1619525"/>
            <a:ext cx="2845881" cy="2845881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A7267E5A-36F9-4B4D-B170-0DBCD0900C4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19895" y="1569729"/>
            <a:ext cx="988167" cy="1354233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50A91FBF-AEE3-B541-81D1-482D73B65965}"/>
              </a:ext>
            </a:extLst>
          </p:cNvPr>
          <p:cNvSpPr/>
          <p:nvPr/>
        </p:nvSpPr>
        <p:spPr>
          <a:xfrm>
            <a:off x="6990989" y="4358378"/>
            <a:ext cx="164597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JESUS</a:t>
            </a:r>
            <a:endParaRPr lang="fr-FR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5" name="Graphique 34" descr="Étoiles">
            <a:extLst>
              <a:ext uri="{FF2B5EF4-FFF2-40B4-BE49-F238E27FC236}">
                <a16:creationId xmlns:a16="http://schemas.microsoft.com/office/drawing/2014/main" id="{948DDA3A-904D-5241-9CD6-E0A4192898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20083" y="2466762"/>
            <a:ext cx="914400" cy="914400"/>
          </a:xfrm>
          <a:prstGeom prst="rect">
            <a:avLst/>
          </a:prstGeom>
        </p:spPr>
      </p:pic>
      <p:pic>
        <p:nvPicPr>
          <p:cNvPr id="37" name="Graphique 36" descr="Scène de crépuscule">
            <a:extLst>
              <a:ext uri="{FF2B5EF4-FFF2-40B4-BE49-F238E27FC236}">
                <a16:creationId xmlns:a16="http://schemas.microsoft.com/office/drawing/2014/main" id="{C0FDF68F-F836-8140-85EB-7D264D4F23A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147807" y="1809584"/>
            <a:ext cx="1890989" cy="1890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83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Image 48">
            <a:extLst>
              <a:ext uri="{FF2B5EF4-FFF2-40B4-BE49-F238E27FC236}">
                <a16:creationId xmlns:a16="http://schemas.microsoft.com/office/drawing/2014/main" id="{FF52D984-E0CA-3E42-AAB9-2C489B4E33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5564"/>
            <a:ext cx="9906000" cy="314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423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Graphique 25" descr="Scène de crépuscule">
            <a:extLst>
              <a:ext uri="{FF2B5EF4-FFF2-40B4-BE49-F238E27FC236}">
                <a16:creationId xmlns:a16="http://schemas.microsoft.com/office/drawing/2014/main" id="{8ED3332C-067D-A141-96C5-197E8106B8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60007" y="3194968"/>
            <a:ext cx="4241391" cy="4241391"/>
          </a:xfrm>
          <a:prstGeom prst="rect">
            <a:avLst/>
          </a:prstGeom>
        </p:spPr>
      </p:pic>
      <p:pic>
        <p:nvPicPr>
          <p:cNvPr id="19" name="Graphique 18" descr="Étoiles">
            <a:extLst>
              <a:ext uri="{FF2B5EF4-FFF2-40B4-BE49-F238E27FC236}">
                <a16:creationId xmlns:a16="http://schemas.microsoft.com/office/drawing/2014/main" id="{AF1AC6A5-4F1F-B34E-B8FD-3B2AE453B2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43895" y="-14780"/>
            <a:ext cx="2013419" cy="2013419"/>
          </a:xfrm>
          <a:prstGeom prst="rect">
            <a:avLst/>
          </a:prstGeom>
        </p:spPr>
      </p:pic>
      <p:pic>
        <p:nvPicPr>
          <p:cNvPr id="18" name="Graphique 17" descr="Étoiles">
            <a:extLst>
              <a:ext uri="{FF2B5EF4-FFF2-40B4-BE49-F238E27FC236}">
                <a16:creationId xmlns:a16="http://schemas.microsoft.com/office/drawing/2014/main" id="{C61D504D-CC9F-D94C-A0CA-16DD29395B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58700" y="-102436"/>
            <a:ext cx="2058639" cy="2058639"/>
          </a:xfrm>
          <a:prstGeom prst="rect">
            <a:avLst/>
          </a:prstGeom>
        </p:spPr>
      </p:pic>
      <p:pic>
        <p:nvPicPr>
          <p:cNvPr id="16" name="Graphique 15" descr="Arc-en-ciel">
            <a:extLst>
              <a:ext uri="{FF2B5EF4-FFF2-40B4-BE49-F238E27FC236}">
                <a16:creationId xmlns:a16="http://schemas.microsoft.com/office/drawing/2014/main" id="{72D4ED44-C114-2D4D-ABCC-E802A8A6409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-83719" y="-319254"/>
            <a:ext cx="4621275" cy="4621275"/>
          </a:xfrm>
          <a:prstGeom prst="rect">
            <a:avLst/>
          </a:prstGeom>
        </p:spPr>
      </p:pic>
      <p:pic>
        <p:nvPicPr>
          <p:cNvPr id="20" name="Graphique 19" descr="Montagnes">
            <a:extLst>
              <a:ext uri="{FF2B5EF4-FFF2-40B4-BE49-F238E27FC236}">
                <a16:creationId xmlns:a16="http://schemas.microsoft.com/office/drawing/2014/main" id="{B9C94501-C0D1-1C42-A77E-F3771E35215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6812" y="2414143"/>
            <a:ext cx="4949739" cy="494973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0570ED1-B5E2-D441-89AF-2E2A3C5AD6C0}"/>
              </a:ext>
            </a:extLst>
          </p:cNvPr>
          <p:cNvSpPr/>
          <p:nvPr/>
        </p:nvSpPr>
        <p:spPr>
          <a:xfrm>
            <a:off x="1749341" y="1929395"/>
            <a:ext cx="64472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21550E6-6856-DD4D-A9AE-6ADE50E40972}"/>
              </a:ext>
            </a:extLst>
          </p:cNvPr>
          <p:cNvSpPr/>
          <p:nvPr/>
        </p:nvSpPr>
        <p:spPr>
          <a:xfrm>
            <a:off x="7702280" y="1952518"/>
            <a:ext cx="208396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ABRAHAM-SARAH</a:t>
            </a:r>
            <a:endParaRPr lang="fr-FR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632C5CE-C540-A344-8C64-D1B4BCB473FB}"/>
              </a:ext>
            </a:extLst>
          </p:cNvPr>
          <p:cNvSpPr/>
          <p:nvPr/>
        </p:nvSpPr>
        <p:spPr>
          <a:xfrm>
            <a:off x="1626610" y="4244991"/>
            <a:ext cx="88197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MOÏSE</a:t>
            </a:r>
            <a:endParaRPr lang="fr-FR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56AF086-267D-D649-871E-116FAAC89D43}"/>
              </a:ext>
            </a:extLst>
          </p:cNvPr>
          <p:cNvSpPr/>
          <p:nvPr/>
        </p:nvSpPr>
        <p:spPr>
          <a:xfrm>
            <a:off x="8309793" y="4628340"/>
            <a:ext cx="164597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NOUS</a:t>
            </a:r>
            <a:endParaRPr lang="fr-FR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58485E-F77A-2247-80D3-CBB89E6DADE8}"/>
              </a:ext>
            </a:extLst>
          </p:cNvPr>
          <p:cNvSpPr/>
          <p:nvPr/>
        </p:nvSpPr>
        <p:spPr>
          <a:xfrm>
            <a:off x="1038277" y="393982"/>
            <a:ext cx="205864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/>
            <a:r>
              <a:rPr lang="fr-CH" sz="1600" dirty="0"/>
              <a:t>« La vie est protégée »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EB4ABBC-5AB6-B748-8C92-A75D088B679B}"/>
              </a:ext>
            </a:extLst>
          </p:cNvPr>
          <p:cNvSpPr/>
          <p:nvPr/>
        </p:nvSpPr>
        <p:spPr>
          <a:xfrm>
            <a:off x="5889365" y="53855"/>
            <a:ext cx="25358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fr-CH" sz="1600" dirty="0"/>
              <a:t>« Toutes les familles de la terre sont bénies »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45CE659-C1E9-F64D-8A69-0E2AE63D4F94}"/>
              </a:ext>
            </a:extLst>
          </p:cNvPr>
          <p:cNvSpPr/>
          <p:nvPr/>
        </p:nvSpPr>
        <p:spPr>
          <a:xfrm>
            <a:off x="1048086" y="5814351"/>
            <a:ext cx="204883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/>
            <a:r>
              <a:rPr lang="fr-CH" sz="1600" dirty="0"/>
              <a:t>« Vous êtes précieux »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D9C597-B661-174D-8E37-1EB1EACCE17C}"/>
              </a:ext>
            </a:extLst>
          </p:cNvPr>
          <p:cNvSpPr/>
          <p:nvPr/>
        </p:nvSpPr>
        <p:spPr>
          <a:xfrm>
            <a:off x="6129081" y="2838421"/>
            <a:ext cx="205289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fr-CH" sz="1600" dirty="0"/>
              <a:t>« Tu es mon enfant bien-aimé »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735E2CB-B03D-C84B-97AF-8BA21D29EEE3}"/>
              </a:ext>
            </a:extLst>
          </p:cNvPr>
          <p:cNvSpPr/>
          <p:nvPr/>
        </p:nvSpPr>
        <p:spPr>
          <a:xfrm>
            <a:off x="6889421" y="6029295"/>
            <a:ext cx="2350515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/>
            <a:r>
              <a:rPr lang="fr-CH" sz="1600" dirty="0"/>
              <a:t>« Vous êtes mes enfants »</a:t>
            </a:r>
          </a:p>
        </p:txBody>
      </p:sp>
      <p:pic>
        <p:nvPicPr>
          <p:cNvPr id="17" name="Graphique 16" descr="Étoiles">
            <a:extLst>
              <a:ext uri="{FF2B5EF4-FFF2-40B4-BE49-F238E27FC236}">
                <a16:creationId xmlns:a16="http://schemas.microsoft.com/office/drawing/2014/main" id="{50B8C9F4-EABE-4D42-9C29-46BF418DCA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42137" y="133996"/>
            <a:ext cx="1715868" cy="1715868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87F930F3-8B03-9D4E-A5A4-7D7B223DFDE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029133" y="2244866"/>
            <a:ext cx="1634819" cy="2240437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20A7F3EE-718F-7544-81AB-63427C495BA4}"/>
              </a:ext>
            </a:extLst>
          </p:cNvPr>
          <p:cNvSpPr/>
          <p:nvPr/>
        </p:nvSpPr>
        <p:spPr>
          <a:xfrm>
            <a:off x="4104459" y="3455059"/>
            <a:ext cx="164597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JESUS</a:t>
            </a:r>
            <a:endParaRPr lang="fr-FR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4" name="Graphique 23" descr="Étoiles">
            <a:extLst>
              <a:ext uri="{FF2B5EF4-FFF2-40B4-BE49-F238E27FC236}">
                <a16:creationId xmlns:a16="http://schemas.microsoft.com/office/drawing/2014/main" id="{82983A22-C2D5-044A-A0BA-13628ACBE6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75849" y="829983"/>
            <a:ext cx="1751888" cy="175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4091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</TotalTime>
  <Words>81</Words>
  <Application>Microsoft Macintosh PowerPoint</Application>
  <PresentationFormat>Format A4 (210 x 297 mm)</PresentationFormat>
  <Paragraphs>21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Laurence Bohnenblust-pidoux</dc:creator>
  <cp:lastModifiedBy>Laurence Bohnenblust-pidoux</cp:lastModifiedBy>
  <cp:revision>3</cp:revision>
  <cp:lastPrinted>2022-01-06T09:54:56Z</cp:lastPrinted>
  <dcterms:created xsi:type="dcterms:W3CDTF">2022-01-06T09:47:22Z</dcterms:created>
  <dcterms:modified xsi:type="dcterms:W3CDTF">2022-01-06T12:23:20Z</dcterms:modified>
</cp:coreProperties>
</file>