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906000" type="A4"/>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2" d="100"/>
          <a:sy n="92" d="100"/>
        </p:scale>
        <p:origin x="-2784" y="-10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2"/>
            <a:ext cx="5829300" cy="2123369"/>
          </a:xfrm>
        </p:spPr>
        <p:txBody>
          <a:bodyPr/>
          <a:lstStyle/>
          <a:p>
            <a:r>
              <a:rPr lang="fr-CH" smtClean="0"/>
              <a:t>Cliquez et modifiez le titre</a:t>
            </a:r>
            <a:endParaRPr lang="fr-CH"/>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00177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96652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p:spPr>
        <p:txBody>
          <a:bodyPr vert="eaVert"/>
          <a:lstStyle/>
          <a:p>
            <a:r>
              <a:rPr lang="fr-CH" smtClean="0"/>
              <a:t>Cliquez et modifiez le titre</a:t>
            </a:r>
            <a:endParaRPr lang="fr-CH"/>
          </a:p>
        </p:txBody>
      </p:sp>
      <p:sp>
        <p:nvSpPr>
          <p:cNvPr id="3" name="Espace réservé du texte vertical 2"/>
          <p:cNvSpPr>
            <a:spLocks noGrp="1"/>
          </p:cNvSpPr>
          <p:nvPr>
            <p:ph type="body" orient="vert" idx="1"/>
          </p:nvPr>
        </p:nvSpPr>
        <p:spPr>
          <a:xfrm>
            <a:off x="257175" y="573264"/>
            <a:ext cx="3357563" cy="12208228"/>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142815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0982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p:spPr>
        <p:txBody>
          <a:bodyPr anchor="t"/>
          <a:lstStyle>
            <a:lvl1pPr algn="l">
              <a:defRPr sz="4000" b="1" cap="all"/>
            </a:lvl1pPr>
          </a:lstStyle>
          <a:p>
            <a:r>
              <a:rPr lang="fr-CH" smtClean="0"/>
              <a:t>Cliquez et modifiez le titre</a:t>
            </a:r>
            <a:endParaRPr lang="fr-CH"/>
          </a:p>
        </p:txBody>
      </p:sp>
      <p:sp>
        <p:nvSpPr>
          <p:cNvPr id="3" name="Espace réservé du texte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76590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contenu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u contenu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57288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CH" smtClean="0"/>
              <a:t>Cliquez et modifiez le titre</a:t>
            </a:r>
            <a:endParaRPr lang="fr-CH"/>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5" name="Espace réservé du texte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7" name="Espace réservé de la date 6"/>
          <p:cNvSpPr>
            <a:spLocks noGrp="1"/>
          </p:cNvSpPr>
          <p:nvPr>
            <p:ph type="dt" sz="half" idx="10"/>
          </p:nvPr>
        </p:nvSpPr>
        <p:spPr/>
        <p:txBody>
          <a:bodyPr/>
          <a:lstStyle/>
          <a:p>
            <a:fld id="{406132E5-928B-C64D-B8B0-EE481439C18F}" type="datetimeFigureOut">
              <a:rPr lang="fr-FR" smtClean="0"/>
              <a:t>30.05.14</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35278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e la date 2"/>
          <p:cNvSpPr>
            <a:spLocks noGrp="1"/>
          </p:cNvSpPr>
          <p:nvPr>
            <p:ph type="dt" sz="half" idx="10"/>
          </p:nvPr>
        </p:nvSpPr>
        <p:spPr/>
        <p:txBody>
          <a:bodyPr/>
          <a:lstStyle/>
          <a:p>
            <a:fld id="{406132E5-928B-C64D-B8B0-EE481439C18F}" type="datetimeFigureOut">
              <a:rPr lang="fr-FR" smtClean="0"/>
              <a:t>30.05.14</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64045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6132E5-928B-C64D-B8B0-EE481439C18F}" type="datetimeFigureOut">
              <a:rPr lang="fr-FR" smtClean="0"/>
              <a:t>30.05.14</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156031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p:spPr>
        <p:txBody>
          <a:bodyPr anchor="b"/>
          <a:lstStyle>
            <a:lvl1pPr algn="l">
              <a:defRPr sz="2000" b="1"/>
            </a:lvl1pPr>
          </a:lstStyle>
          <a:p>
            <a:r>
              <a:rPr lang="fr-CH" smtClean="0"/>
              <a:t>Cliquez et modifiez le titre</a:t>
            </a:r>
            <a:endParaRPr lang="fr-CH"/>
          </a:p>
        </p:txBody>
      </p:sp>
      <p:sp>
        <p:nvSpPr>
          <p:cNvPr id="3" name="Espace réservé du contenu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u texte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20842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p:spPr>
        <p:txBody>
          <a:bodyPr anchor="b"/>
          <a:lstStyle>
            <a:lvl1pPr algn="l">
              <a:defRPr sz="2000" b="1"/>
            </a:lvl1pPr>
          </a:lstStyle>
          <a:p>
            <a:r>
              <a:rPr lang="fr-CH" smtClean="0"/>
              <a:t>Cliquez et modifiez le titre</a:t>
            </a:r>
            <a:endParaRPr lang="fr-CH"/>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3161583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CH" smtClean="0"/>
              <a:t>Cliquez et modifiez le titre</a:t>
            </a:r>
            <a:endParaRPr lang="fr-CH"/>
          </a:p>
        </p:txBody>
      </p:sp>
      <p:sp>
        <p:nvSpPr>
          <p:cNvPr id="3" name="Espace réservé du texte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B52D031-EDE9-5D49-9E8F-AE292390E9F4}" type="slidenum">
              <a:rPr lang="fr-CH" smtClean="0"/>
              <a:t>‹#›</a:t>
            </a:fld>
            <a:endParaRPr lang="fr-CH"/>
          </a:p>
        </p:txBody>
      </p:sp>
    </p:spTree>
    <p:extLst>
      <p:ext uri="{BB962C8B-B14F-4D97-AF65-F5344CB8AC3E}">
        <p14:creationId xmlns:p14="http://schemas.microsoft.com/office/powerpoint/2010/main" val="2198903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2"/>
          <a:stretch>
            <a:fillRect/>
          </a:stretch>
        </p:blipFill>
        <p:spPr>
          <a:xfrm>
            <a:off x="-128600" y="4225624"/>
            <a:ext cx="6858000" cy="1749696"/>
          </a:xfrm>
          <a:prstGeom prst="rect">
            <a:avLst/>
          </a:prstGeom>
        </p:spPr>
      </p:pic>
      <p:pic>
        <p:nvPicPr>
          <p:cNvPr id="9" name="Image 8"/>
          <p:cNvPicPr>
            <a:picLocks noChangeAspect="1"/>
          </p:cNvPicPr>
          <p:nvPr/>
        </p:nvPicPr>
        <p:blipFill>
          <a:blip r:embed="rId2"/>
          <a:stretch>
            <a:fillRect/>
          </a:stretch>
        </p:blipFill>
        <p:spPr>
          <a:xfrm>
            <a:off x="-128600" y="-32150"/>
            <a:ext cx="6858000" cy="4145702"/>
          </a:xfrm>
          <a:prstGeom prst="rect">
            <a:avLst/>
          </a:prstGeom>
        </p:spPr>
      </p:pic>
      <p:sp>
        <p:nvSpPr>
          <p:cNvPr id="4" name="ZoneTexte 3"/>
          <p:cNvSpPr txBox="1"/>
          <p:nvPr/>
        </p:nvSpPr>
        <p:spPr>
          <a:xfrm>
            <a:off x="1299062" y="819812"/>
            <a:ext cx="4259876" cy="2462213"/>
          </a:xfrm>
          <a:prstGeom prst="rect">
            <a:avLst/>
          </a:prstGeom>
          <a:noFill/>
        </p:spPr>
        <p:txBody>
          <a:bodyPr wrap="square" rtlCol="0">
            <a:spAutoFit/>
          </a:bodyPr>
          <a:lstStyle/>
          <a:p>
            <a:pPr algn="just"/>
            <a:r>
              <a:rPr lang="fr-CH" sz="1400" dirty="0" smtClean="0">
                <a:latin typeface="Century Gothic"/>
                <a:cs typeface="Century Gothic"/>
              </a:rPr>
              <a:t>Alors </a:t>
            </a:r>
            <a:r>
              <a:rPr lang="fr-CH" sz="1400" dirty="0">
                <a:latin typeface="Century Gothic"/>
                <a:cs typeface="Century Gothic"/>
              </a:rPr>
              <a:t>un ange du Seigneur se montre à Zakarie. L'ange se tient à droite de l'autel où on brûle l'encens. Quand Zakarie le voit, il est ému et il a très peur, mais l'ange lui dit : « N'aie pas peur, Zakarie. Oui, Dieu a entendu ta prière. Élisabeth, ta femme, te donnera un fils, tu l'appelleras Jean. Alors tu seras rempli de bonheur et de joie, et quand ton fils naîtra, beaucoup d'autres personnes seront dans la joie. En effet, il sera quelqu'un d'important pour le Seigneur » </a:t>
            </a:r>
            <a:endParaRPr lang="fr-CH" sz="1400" dirty="0">
              <a:latin typeface="Century Gothic"/>
              <a:cs typeface="Century Gothic"/>
            </a:endParaRPr>
          </a:p>
        </p:txBody>
      </p:sp>
      <p:sp>
        <p:nvSpPr>
          <p:cNvPr id="6" name="ZoneTexte 5"/>
          <p:cNvSpPr txBox="1"/>
          <p:nvPr/>
        </p:nvSpPr>
        <p:spPr>
          <a:xfrm>
            <a:off x="1299062" y="4953000"/>
            <a:ext cx="4423641" cy="523220"/>
          </a:xfrm>
          <a:prstGeom prst="rect">
            <a:avLst/>
          </a:prstGeom>
          <a:noFill/>
        </p:spPr>
        <p:txBody>
          <a:bodyPr wrap="square" rtlCol="0">
            <a:spAutoFit/>
          </a:bodyPr>
          <a:lstStyle/>
          <a:p>
            <a:pPr algn="just"/>
            <a:r>
              <a:rPr lang="fr-CH" sz="1400" dirty="0" smtClean="0">
                <a:latin typeface="Century Gothic"/>
                <a:cs typeface="Century Gothic"/>
              </a:rPr>
              <a:t>Tu </a:t>
            </a:r>
            <a:r>
              <a:rPr lang="fr-CH" sz="1400" dirty="0">
                <a:latin typeface="Century Gothic"/>
                <a:cs typeface="Century Gothic"/>
              </a:rPr>
              <a:t>vas donc devenir muet, et tu ne pourras plus parler jusqu'au jour où tout cela se réalisera. » </a:t>
            </a:r>
            <a:endParaRPr lang="fr-CH" sz="1400" dirty="0">
              <a:latin typeface="Century Gothic"/>
              <a:cs typeface="Century Gothic"/>
            </a:endParaRPr>
          </a:p>
        </p:txBody>
      </p:sp>
      <p:pic>
        <p:nvPicPr>
          <p:cNvPr id="8" name="Image 7"/>
          <p:cNvPicPr>
            <a:picLocks noChangeAspect="1"/>
          </p:cNvPicPr>
          <p:nvPr/>
        </p:nvPicPr>
        <p:blipFill>
          <a:blip r:embed="rId2"/>
          <a:stretch>
            <a:fillRect/>
          </a:stretch>
        </p:blipFill>
        <p:spPr>
          <a:xfrm>
            <a:off x="-128600" y="6255350"/>
            <a:ext cx="6858000" cy="2082186"/>
          </a:xfrm>
          <a:prstGeom prst="rect">
            <a:avLst/>
          </a:prstGeom>
        </p:spPr>
      </p:pic>
      <p:sp>
        <p:nvSpPr>
          <p:cNvPr id="10" name="ZoneTexte 9"/>
          <p:cNvSpPr txBox="1"/>
          <p:nvPr/>
        </p:nvSpPr>
        <p:spPr>
          <a:xfrm>
            <a:off x="1299062" y="6982726"/>
            <a:ext cx="4423641" cy="738664"/>
          </a:xfrm>
          <a:prstGeom prst="rect">
            <a:avLst/>
          </a:prstGeom>
          <a:noFill/>
        </p:spPr>
        <p:txBody>
          <a:bodyPr wrap="square" rtlCol="0">
            <a:spAutoFit/>
          </a:bodyPr>
          <a:lstStyle/>
          <a:p>
            <a:pPr algn="just"/>
            <a:r>
              <a:rPr lang="fr-CH" sz="1400" dirty="0" smtClean="0">
                <a:latin typeface="Century Gothic"/>
                <a:cs typeface="Century Gothic"/>
              </a:rPr>
              <a:t>« Son </a:t>
            </a:r>
            <a:r>
              <a:rPr lang="fr-CH" sz="1400" dirty="0">
                <a:latin typeface="Century Gothic"/>
                <a:cs typeface="Century Gothic"/>
              </a:rPr>
              <a:t>nom est Jean. » Tous sont très étonnés. Au même moment, Zakarie peut de nouveau parler : il chante la bonté de Dieu. </a:t>
            </a:r>
            <a:endParaRPr lang="fr-CH" sz="1400" dirty="0">
              <a:latin typeface="Century Gothic"/>
              <a:cs typeface="Century Gothic"/>
            </a:endParaRPr>
          </a:p>
        </p:txBody>
      </p:sp>
    </p:spTree>
    <p:extLst>
      <p:ext uri="{BB962C8B-B14F-4D97-AF65-F5344CB8AC3E}">
        <p14:creationId xmlns:p14="http://schemas.microsoft.com/office/powerpoint/2010/main" val="29049671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125</Words>
  <Application>Microsoft Macintosh PowerPoint</Application>
  <PresentationFormat>Format A4 (210 x 297 mm)</PresentationFormat>
  <Paragraphs>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Bohnenblust-Pidoux</dc:creator>
  <cp:lastModifiedBy>Laurence Bohnenblust-Pidoux</cp:lastModifiedBy>
  <cp:revision>2</cp:revision>
  <cp:lastPrinted>2014-05-30T09:51:44Z</cp:lastPrinted>
  <dcterms:created xsi:type="dcterms:W3CDTF">2014-05-13T15:40:14Z</dcterms:created>
  <dcterms:modified xsi:type="dcterms:W3CDTF">2014-05-30T09:54:17Z</dcterms:modified>
</cp:coreProperties>
</file>