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5" r:id="rId3"/>
    <p:sldId id="257" r:id="rId4"/>
    <p:sldId id="287" r:id="rId5"/>
    <p:sldId id="286" r:id="rId6"/>
    <p:sldId id="288" r:id="rId7"/>
    <p:sldId id="289" r:id="rId8"/>
    <p:sldId id="290" r:id="rId9"/>
    <p:sldId id="292" r:id="rId10"/>
    <p:sldId id="291" r:id="rId11"/>
    <p:sldId id="259" r:id="rId12"/>
    <p:sldId id="260" r:id="rId13"/>
    <p:sldId id="293" r:id="rId14"/>
    <p:sldId id="261" r:id="rId15"/>
    <p:sldId id="294" r:id="rId16"/>
    <p:sldId id="295" r:id="rId17"/>
    <p:sldId id="296" r:id="rId18"/>
    <p:sldId id="262" r:id="rId19"/>
    <p:sldId id="297" r:id="rId20"/>
    <p:sldId id="263" r:id="rId21"/>
    <p:sldId id="298" r:id="rId22"/>
    <p:sldId id="264" r:id="rId23"/>
    <p:sldId id="299" r:id="rId24"/>
    <p:sldId id="266" r:id="rId25"/>
    <p:sldId id="300" r:id="rId26"/>
    <p:sldId id="267" r:id="rId27"/>
    <p:sldId id="268" r:id="rId28"/>
    <p:sldId id="269" r:id="rId29"/>
    <p:sldId id="270" r:id="rId30"/>
    <p:sldId id="272" r:id="rId31"/>
    <p:sldId id="273" r:id="rId32"/>
    <p:sldId id="274" r:id="rId33"/>
    <p:sldId id="275" r:id="rId34"/>
    <p:sldId id="276" r:id="rId35"/>
    <p:sldId id="277" r:id="rId36"/>
    <p:sldId id="301" r:id="rId37"/>
    <p:sldId id="283" r:id="rId38"/>
    <p:sldId id="302" r:id="rId39"/>
    <p:sldId id="278" r:id="rId40"/>
    <p:sldId id="303" r:id="rId41"/>
    <p:sldId id="282" r:id="rId42"/>
    <p:sldId id="279" r:id="rId43"/>
    <p:sldId id="304" r:id="rId44"/>
    <p:sldId id="281" r:id="rId45"/>
    <p:sldId id="280" r:id="rId46"/>
    <p:sldId id="284" r:id="rId4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592"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287376-60C7-B827-4234-41074AE215D2}"/>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7C9DCA75-BF99-C3A5-E370-E7539B8927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1671D009-0752-3015-BCBD-CAE18876F787}"/>
              </a:ext>
            </a:extLst>
          </p:cNvPr>
          <p:cNvSpPr>
            <a:spLocks noGrp="1"/>
          </p:cNvSpPr>
          <p:nvPr>
            <p:ph type="dt" sz="half" idx="10"/>
          </p:nvPr>
        </p:nvSpPr>
        <p:spPr/>
        <p:txBody>
          <a:bodyPr/>
          <a:lstStyle/>
          <a:p>
            <a:fld id="{0EBC94F3-DD01-478D-A3F2-2EC58F007D69}" type="datetimeFigureOut">
              <a:rPr lang="fr-FR" smtClean="0"/>
              <a:t>14/05/2022</a:t>
            </a:fld>
            <a:endParaRPr lang="fr-FR"/>
          </a:p>
        </p:txBody>
      </p:sp>
      <p:sp>
        <p:nvSpPr>
          <p:cNvPr id="5" name="Espace réservé du pied de page 4">
            <a:extLst>
              <a:ext uri="{FF2B5EF4-FFF2-40B4-BE49-F238E27FC236}">
                <a16:creationId xmlns:a16="http://schemas.microsoft.com/office/drawing/2014/main" id="{EDE9445C-B6E4-59F8-397D-EAD3E162C80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030F045-74BF-BFCA-89D3-8E4B5E65F7C3}"/>
              </a:ext>
            </a:extLst>
          </p:cNvPr>
          <p:cNvSpPr>
            <a:spLocks noGrp="1"/>
          </p:cNvSpPr>
          <p:nvPr>
            <p:ph type="sldNum" sz="quarter" idx="12"/>
          </p:nvPr>
        </p:nvSpPr>
        <p:spPr/>
        <p:txBody>
          <a:bodyPr/>
          <a:lstStyle/>
          <a:p>
            <a:fld id="{43A6D913-E0D2-4CF6-BE4E-7DFC1385B138}" type="slidenum">
              <a:rPr lang="fr-FR" smtClean="0"/>
              <a:t>‹N°›</a:t>
            </a:fld>
            <a:endParaRPr lang="fr-FR"/>
          </a:p>
        </p:txBody>
      </p:sp>
    </p:spTree>
    <p:extLst>
      <p:ext uri="{BB962C8B-B14F-4D97-AF65-F5344CB8AC3E}">
        <p14:creationId xmlns:p14="http://schemas.microsoft.com/office/powerpoint/2010/main" val="19501541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3711DB-C112-BA8F-6593-C6460A8ABD66}"/>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CD2CCAFE-E058-0D04-9E11-2B113A09CC37}"/>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68C0D76-6A47-C684-D88E-7809DEDA5998}"/>
              </a:ext>
            </a:extLst>
          </p:cNvPr>
          <p:cNvSpPr>
            <a:spLocks noGrp="1"/>
          </p:cNvSpPr>
          <p:nvPr>
            <p:ph type="dt" sz="half" idx="10"/>
          </p:nvPr>
        </p:nvSpPr>
        <p:spPr/>
        <p:txBody>
          <a:bodyPr/>
          <a:lstStyle/>
          <a:p>
            <a:fld id="{0EBC94F3-DD01-478D-A3F2-2EC58F007D69}" type="datetimeFigureOut">
              <a:rPr lang="fr-FR" smtClean="0"/>
              <a:t>14/05/2022</a:t>
            </a:fld>
            <a:endParaRPr lang="fr-FR"/>
          </a:p>
        </p:txBody>
      </p:sp>
      <p:sp>
        <p:nvSpPr>
          <p:cNvPr id="5" name="Espace réservé du pied de page 4">
            <a:extLst>
              <a:ext uri="{FF2B5EF4-FFF2-40B4-BE49-F238E27FC236}">
                <a16:creationId xmlns:a16="http://schemas.microsoft.com/office/drawing/2014/main" id="{B816DB1C-7961-EC3D-2F6C-61DF2F03285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03E80CC-3606-EF3A-2643-60CA1C1C732D}"/>
              </a:ext>
            </a:extLst>
          </p:cNvPr>
          <p:cNvSpPr>
            <a:spLocks noGrp="1"/>
          </p:cNvSpPr>
          <p:nvPr>
            <p:ph type="sldNum" sz="quarter" idx="12"/>
          </p:nvPr>
        </p:nvSpPr>
        <p:spPr/>
        <p:txBody>
          <a:bodyPr/>
          <a:lstStyle/>
          <a:p>
            <a:fld id="{43A6D913-E0D2-4CF6-BE4E-7DFC1385B138}" type="slidenum">
              <a:rPr lang="fr-FR" smtClean="0"/>
              <a:t>‹N°›</a:t>
            </a:fld>
            <a:endParaRPr lang="fr-FR"/>
          </a:p>
        </p:txBody>
      </p:sp>
    </p:spTree>
    <p:extLst>
      <p:ext uri="{BB962C8B-B14F-4D97-AF65-F5344CB8AC3E}">
        <p14:creationId xmlns:p14="http://schemas.microsoft.com/office/powerpoint/2010/main" val="19511430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667ACFF8-9F6A-AE36-A19A-294F8D4EDF79}"/>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39F0F87F-86F5-444E-EA89-87FB6229C862}"/>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26FE28D-EFCC-9BDF-7DA4-6D0E85F48298}"/>
              </a:ext>
            </a:extLst>
          </p:cNvPr>
          <p:cNvSpPr>
            <a:spLocks noGrp="1"/>
          </p:cNvSpPr>
          <p:nvPr>
            <p:ph type="dt" sz="half" idx="10"/>
          </p:nvPr>
        </p:nvSpPr>
        <p:spPr/>
        <p:txBody>
          <a:bodyPr/>
          <a:lstStyle/>
          <a:p>
            <a:fld id="{0EBC94F3-DD01-478D-A3F2-2EC58F007D69}" type="datetimeFigureOut">
              <a:rPr lang="fr-FR" smtClean="0"/>
              <a:t>14/05/2022</a:t>
            </a:fld>
            <a:endParaRPr lang="fr-FR"/>
          </a:p>
        </p:txBody>
      </p:sp>
      <p:sp>
        <p:nvSpPr>
          <p:cNvPr id="5" name="Espace réservé du pied de page 4">
            <a:extLst>
              <a:ext uri="{FF2B5EF4-FFF2-40B4-BE49-F238E27FC236}">
                <a16:creationId xmlns:a16="http://schemas.microsoft.com/office/drawing/2014/main" id="{4147578D-A2AD-67E8-07BC-51946D5A9A8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222AFEF-8E6A-D499-D4E7-DC70FA4D95F2}"/>
              </a:ext>
            </a:extLst>
          </p:cNvPr>
          <p:cNvSpPr>
            <a:spLocks noGrp="1"/>
          </p:cNvSpPr>
          <p:nvPr>
            <p:ph type="sldNum" sz="quarter" idx="12"/>
          </p:nvPr>
        </p:nvSpPr>
        <p:spPr/>
        <p:txBody>
          <a:bodyPr/>
          <a:lstStyle/>
          <a:p>
            <a:fld id="{43A6D913-E0D2-4CF6-BE4E-7DFC1385B138}" type="slidenum">
              <a:rPr lang="fr-FR" smtClean="0"/>
              <a:t>‹N°›</a:t>
            </a:fld>
            <a:endParaRPr lang="fr-FR"/>
          </a:p>
        </p:txBody>
      </p:sp>
    </p:spTree>
    <p:extLst>
      <p:ext uri="{BB962C8B-B14F-4D97-AF65-F5344CB8AC3E}">
        <p14:creationId xmlns:p14="http://schemas.microsoft.com/office/powerpoint/2010/main" val="39225582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CFD4E7-757C-358C-6C33-F79DFB7C2C5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59A9B874-BCD9-A4CE-DC1F-802952C55104}"/>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DD3E03D-3BE7-3EE4-64DE-F12CAAABDC94}"/>
              </a:ext>
            </a:extLst>
          </p:cNvPr>
          <p:cNvSpPr>
            <a:spLocks noGrp="1"/>
          </p:cNvSpPr>
          <p:nvPr>
            <p:ph type="dt" sz="half" idx="10"/>
          </p:nvPr>
        </p:nvSpPr>
        <p:spPr/>
        <p:txBody>
          <a:bodyPr/>
          <a:lstStyle/>
          <a:p>
            <a:fld id="{0EBC94F3-DD01-478D-A3F2-2EC58F007D69}" type="datetimeFigureOut">
              <a:rPr lang="fr-FR" smtClean="0"/>
              <a:t>14/05/2022</a:t>
            </a:fld>
            <a:endParaRPr lang="fr-FR"/>
          </a:p>
        </p:txBody>
      </p:sp>
      <p:sp>
        <p:nvSpPr>
          <p:cNvPr id="5" name="Espace réservé du pied de page 4">
            <a:extLst>
              <a:ext uri="{FF2B5EF4-FFF2-40B4-BE49-F238E27FC236}">
                <a16:creationId xmlns:a16="http://schemas.microsoft.com/office/drawing/2014/main" id="{15DA6471-1C72-790B-F70F-C8251B76D58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323E6FE-26D7-74B9-D6C9-A0EC40E91B38}"/>
              </a:ext>
            </a:extLst>
          </p:cNvPr>
          <p:cNvSpPr>
            <a:spLocks noGrp="1"/>
          </p:cNvSpPr>
          <p:nvPr>
            <p:ph type="sldNum" sz="quarter" idx="12"/>
          </p:nvPr>
        </p:nvSpPr>
        <p:spPr/>
        <p:txBody>
          <a:bodyPr/>
          <a:lstStyle/>
          <a:p>
            <a:fld id="{43A6D913-E0D2-4CF6-BE4E-7DFC1385B138}" type="slidenum">
              <a:rPr lang="fr-FR" smtClean="0"/>
              <a:t>‹N°›</a:t>
            </a:fld>
            <a:endParaRPr lang="fr-FR"/>
          </a:p>
        </p:txBody>
      </p:sp>
    </p:spTree>
    <p:extLst>
      <p:ext uri="{BB962C8B-B14F-4D97-AF65-F5344CB8AC3E}">
        <p14:creationId xmlns:p14="http://schemas.microsoft.com/office/powerpoint/2010/main" val="16971805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9F6B82-B420-BF5A-52A1-E6AED34F3F98}"/>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C35CFDEB-0C5E-5D5E-6C30-5ED7330904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8AAD635A-B54B-B030-19A7-93352681E790}"/>
              </a:ext>
            </a:extLst>
          </p:cNvPr>
          <p:cNvSpPr>
            <a:spLocks noGrp="1"/>
          </p:cNvSpPr>
          <p:nvPr>
            <p:ph type="dt" sz="half" idx="10"/>
          </p:nvPr>
        </p:nvSpPr>
        <p:spPr/>
        <p:txBody>
          <a:bodyPr/>
          <a:lstStyle/>
          <a:p>
            <a:fld id="{0EBC94F3-DD01-478D-A3F2-2EC58F007D69}" type="datetimeFigureOut">
              <a:rPr lang="fr-FR" smtClean="0"/>
              <a:t>14/05/2022</a:t>
            </a:fld>
            <a:endParaRPr lang="fr-FR"/>
          </a:p>
        </p:txBody>
      </p:sp>
      <p:sp>
        <p:nvSpPr>
          <p:cNvPr id="5" name="Espace réservé du pied de page 4">
            <a:extLst>
              <a:ext uri="{FF2B5EF4-FFF2-40B4-BE49-F238E27FC236}">
                <a16:creationId xmlns:a16="http://schemas.microsoft.com/office/drawing/2014/main" id="{9E5F82F7-68F6-3F3E-D003-FB47437B8A3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9B3F462-691D-853B-3BC1-563FFE65AFA7}"/>
              </a:ext>
            </a:extLst>
          </p:cNvPr>
          <p:cNvSpPr>
            <a:spLocks noGrp="1"/>
          </p:cNvSpPr>
          <p:nvPr>
            <p:ph type="sldNum" sz="quarter" idx="12"/>
          </p:nvPr>
        </p:nvSpPr>
        <p:spPr/>
        <p:txBody>
          <a:bodyPr/>
          <a:lstStyle/>
          <a:p>
            <a:fld id="{43A6D913-E0D2-4CF6-BE4E-7DFC1385B138}" type="slidenum">
              <a:rPr lang="fr-FR" smtClean="0"/>
              <a:t>‹N°›</a:t>
            </a:fld>
            <a:endParaRPr lang="fr-FR"/>
          </a:p>
        </p:txBody>
      </p:sp>
    </p:spTree>
    <p:extLst>
      <p:ext uri="{BB962C8B-B14F-4D97-AF65-F5344CB8AC3E}">
        <p14:creationId xmlns:p14="http://schemas.microsoft.com/office/powerpoint/2010/main" val="3059129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8E85BE-D2A7-39D2-3CC4-29414A85E46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3ACD8BD5-D0E7-BE97-C09D-725254052D95}"/>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A4A98F6A-625D-D55C-0F16-5F140B7F6C36}"/>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E33C012F-B2BE-A67C-F599-10D452D2590F}"/>
              </a:ext>
            </a:extLst>
          </p:cNvPr>
          <p:cNvSpPr>
            <a:spLocks noGrp="1"/>
          </p:cNvSpPr>
          <p:nvPr>
            <p:ph type="dt" sz="half" idx="10"/>
          </p:nvPr>
        </p:nvSpPr>
        <p:spPr/>
        <p:txBody>
          <a:bodyPr/>
          <a:lstStyle/>
          <a:p>
            <a:fld id="{0EBC94F3-DD01-478D-A3F2-2EC58F007D69}" type="datetimeFigureOut">
              <a:rPr lang="fr-FR" smtClean="0"/>
              <a:t>14/05/2022</a:t>
            </a:fld>
            <a:endParaRPr lang="fr-FR"/>
          </a:p>
        </p:txBody>
      </p:sp>
      <p:sp>
        <p:nvSpPr>
          <p:cNvPr id="6" name="Espace réservé du pied de page 5">
            <a:extLst>
              <a:ext uri="{FF2B5EF4-FFF2-40B4-BE49-F238E27FC236}">
                <a16:creationId xmlns:a16="http://schemas.microsoft.com/office/drawing/2014/main" id="{1A898B99-6780-DC36-E64D-8129BBBA7E6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2E1C486-2363-7D4F-4585-8F212670DA10}"/>
              </a:ext>
            </a:extLst>
          </p:cNvPr>
          <p:cNvSpPr>
            <a:spLocks noGrp="1"/>
          </p:cNvSpPr>
          <p:nvPr>
            <p:ph type="sldNum" sz="quarter" idx="12"/>
          </p:nvPr>
        </p:nvSpPr>
        <p:spPr/>
        <p:txBody>
          <a:bodyPr/>
          <a:lstStyle/>
          <a:p>
            <a:fld id="{43A6D913-E0D2-4CF6-BE4E-7DFC1385B138}" type="slidenum">
              <a:rPr lang="fr-FR" smtClean="0"/>
              <a:t>‹N°›</a:t>
            </a:fld>
            <a:endParaRPr lang="fr-FR"/>
          </a:p>
        </p:txBody>
      </p:sp>
    </p:spTree>
    <p:extLst>
      <p:ext uri="{BB962C8B-B14F-4D97-AF65-F5344CB8AC3E}">
        <p14:creationId xmlns:p14="http://schemas.microsoft.com/office/powerpoint/2010/main" val="4110217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1B10FC-4E92-185D-8D8C-5BEDA7E6028C}"/>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91931CDE-6292-E824-2D42-49D76A6DFD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410FD49F-D427-6696-6425-C3F8A53802C6}"/>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B6BDDDB0-F526-38E0-7680-4E0DA4619B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C85D601E-F576-E10C-27A8-DD6EAFFFD82E}"/>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419B00B1-9145-BFA2-5604-C60B5CC19D02}"/>
              </a:ext>
            </a:extLst>
          </p:cNvPr>
          <p:cNvSpPr>
            <a:spLocks noGrp="1"/>
          </p:cNvSpPr>
          <p:nvPr>
            <p:ph type="dt" sz="half" idx="10"/>
          </p:nvPr>
        </p:nvSpPr>
        <p:spPr/>
        <p:txBody>
          <a:bodyPr/>
          <a:lstStyle/>
          <a:p>
            <a:fld id="{0EBC94F3-DD01-478D-A3F2-2EC58F007D69}" type="datetimeFigureOut">
              <a:rPr lang="fr-FR" smtClean="0"/>
              <a:t>14/05/2022</a:t>
            </a:fld>
            <a:endParaRPr lang="fr-FR"/>
          </a:p>
        </p:txBody>
      </p:sp>
      <p:sp>
        <p:nvSpPr>
          <p:cNvPr id="8" name="Espace réservé du pied de page 7">
            <a:extLst>
              <a:ext uri="{FF2B5EF4-FFF2-40B4-BE49-F238E27FC236}">
                <a16:creationId xmlns:a16="http://schemas.microsoft.com/office/drawing/2014/main" id="{BF123483-4959-505A-2B3C-16E02A68E118}"/>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64951B5C-D8E2-F97A-7F33-628D06C46DA9}"/>
              </a:ext>
            </a:extLst>
          </p:cNvPr>
          <p:cNvSpPr>
            <a:spLocks noGrp="1"/>
          </p:cNvSpPr>
          <p:nvPr>
            <p:ph type="sldNum" sz="quarter" idx="12"/>
          </p:nvPr>
        </p:nvSpPr>
        <p:spPr/>
        <p:txBody>
          <a:bodyPr/>
          <a:lstStyle/>
          <a:p>
            <a:fld id="{43A6D913-E0D2-4CF6-BE4E-7DFC1385B138}" type="slidenum">
              <a:rPr lang="fr-FR" smtClean="0"/>
              <a:t>‹N°›</a:t>
            </a:fld>
            <a:endParaRPr lang="fr-FR"/>
          </a:p>
        </p:txBody>
      </p:sp>
    </p:spTree>
    <p:extLst>
      <p:ext uri="{BB962C8B-B14F-4D97-AF65-F5344CB8AC3E}">
        <p14:creationId xmlns:p14="http://schemas.microsoft.com/office/powerpoint/2010/main" val="1181349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DBDC60-22DE-015A-34BF-319B6FAB0B03}"/>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15C03696-6C08-72CC-4055-A271FDFFB7B9}"/>
              </a:ext>
            </a:extLst>
          </p:cNvPr>
          <p:cNvSpPr>
            <a:spLocks noGrp="1"/>
          </p:cNvSpPr>
          <p:nvPr>
            <p:ph type="dt" sz="half" idx="10"/>
          </p:nvPr>
        </p:nvSpPr>
        <p:spPr/>
        <p:txBody>
          <a:bodyPr/>
          <a:lstStyle/>
          <a:p>
            <a:fld id="{0EBC94F3-DD01-478D-A3F2-2EC58F007D69}" type="datetimeFigureOut">
              <a:rPr lang="fr-FR" smtClean="0"/>
              <a:t>14/05/2022</a:t>
            </a:fld>
            <a:endParaRPr lang="fr-FR"/>
          </a:p>
        </p:txBody>
      </p:sp>
      <p:sp>
        <p:nvSpPr>
          <p:cNvPr id="4" name="Espace réservé du pied de page 3">
            <a:extLst>
              <a:ext uri="{FF2B5EF4-FFF2-40B4-BE49-F238E27FC236}">
                <a16:creationId xmlns:a16="http://schemas.microsoft.com/office/drawing/2014/main" id="{E0F4028F-5681-48F7-20FB-213797B15CC5}"/>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E48837EA-B70A-F848-79FF-10C070BADCC8}"/>
              </a:ext>
            </a:extLst>
          </p:cNvPr>
          <p:cNvSpPr>
            <a:spLocks noGrp="1"/>
          </p:cNvSpPr>
          <p:nvPr>
            <p:ph type="sldNum" sz="quarter" idx="12"/>
          </p:nvPr>
        </p:nvSpPr>
        <p:spPr/>
        <p:txBody>
          <a:bodyPr/>
          <a:lstStyle/>
          <a:p>
            <a:fld id="{43A6D913-E0D2-4CF6-BE4E-7DFC1385B138}" type="slidenum">
              <a:rPr lang="fr-FR" smtClean="0"/>
              <a:t>‹N°›</a:t>
            </a:fld>
            <a:endParaRPr lang="fr-FR"/>
          </a:p>
        </p:txBody>
      </p:sp>
    </p:spTree>
    <p:extLst>
      <p:ext uri="{BB962C8B-B14F-4D97-AF65-F5344CB8AC3E}">
        <p14:creationId xmlns:p14="http://schemas.microsoft.com/office/powerpoint/2010/main" val="35616517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77A79F56-83ED-23EF-E008-28305854514C}"/>
              </a:ext>
            </a:extLst>
          </p:cNvPr>
          <p:cNvSpPr>
            <a:spLocks noGrp="1"/>
          </p:cNvSpPr>
          <p:nvPr>
            <p:ph type="dt" sz="half" idx="10"/>
          </p:nvPr>
        </p:nvSpPr>
        <p:spPr/>
        <p:txBody>
          <a:bodyPr/>
          <a:lstStyle/>
          <a:p>
            <a:fld id="{0EBC94F3-DD01-478D-A3F2-2EC58F007D69}" type="datetimeFigureOut">
              <a:rPr lang="fr-FR" smtClean="0"/>
              <a:t>14/05/2022</a:t>
            </a:fld>
            <a:endParaRPr lang="fr-FR"/>
          </a:p>
        </p:txBody>
      </p:sp>
      <p:sp>
        <p:nvSpPr>
          <p:cNvPr id="3" name="Espace réservé du pied de page 2">
            <a:extLst>
              <a:ext uri="{FF2B5EF4-FFF2-40B4-BE49-F238E27FC236}">
                <a16:creationId xmlns:a16="http://schemas.microsoft.com/office/drawing/2014/main" id="{2A5E1598-7137-88C4-1297-36D800E1C471}"/>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0E0BC42F-512D-F0FF-7328-06398B1C5A1B}"/>
              </a:ext>
            </a:extLst>
          </p:cNvPr>
          <p:cNvSpPr>
            <a:spLocks noGrp="1"/>
          </p:cNvSpPr>
          <p:nvPr>
            <p:ph type="sldNum" sz="quarter" idx="12"/>
          </p:nvPr>
        </p:nvSpPr>
        <p:spPr/>
        <p:txBody>
          <a:bodyPr/>
          <a:lstStyle/>
          <a:p>
            <a:fld id="{43A6D913-E0D2-4CF6-BE4E-7DFC1385B138}" type="slidenum">
              <a:rPr lang="fr-FR" smtClean="0"/>
              <a:t>‹N°›</a:t>
            </a:fld>
            <a:endParaRPr lang="fr-FR"/>
          </a:p>
        </p:txBody>
      </p:sp>
    </p:spTree>
    <p:extLst>
      <p:ext uri="{BB962C8B-B14F-4D97-AF65-F5344CB8AC3E}">
        <p14:creationId xmlns:p14="http://schemas.microsoft.com/office/powerpoint/2010/main" val="1567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677E0B-478B-5966-EDEC-9CA72269A65C}"/>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F4ED3ECA-545E-7D88-216B-B81263A780C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1CDD0593-7953-CDF0-06D1-4B5D688CED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BFE01D69-E718-FC3F-6381-AC48C6056598}"/>
              </a:ext>
            </a:extLst>
          </p:cNvPr>
          <p:cNvSpPr>
            <a:spLocks noGrp="1"/>
          </p:cNvSpPr>
          <p:nvPr>
            <p:ph type="dt" sz="half" idx="10"/>
          </p:nvPr>
        </p:nvSpPr>
        <p:spPr/>
        <p:txBody>
          <a:bodyPr/>
          <a:lstStyle/>
          <a:p>
            <a:fld id="{0EBC94F3-DD01-478D-A3F2-2EC58F007D69}" type="datetimeFigureOut">
              <a:rPr lang="fr-FR" smtClean="0"/>
              <a:t>14/05/2022</a:t>
            </a:fld>
            <a:endParaRPr lang="fr-FR"/>
          </a:p>
        </p:txBody>
      </p:sp>
      <p:sp>
        <p:nvSpPr>
          <p:cNvPr id="6" name="Espace réservé du pied de page 5">
            <a:extLst>
              <a:ext uri="{FF2B5EF4-FFF2-40B4-BE49-F238E27FC236}">
                <a16:creationId xmlns:a16="http://schemas.microsoft.com/office/drawing/2014/main" id="{2D9B7373-1F5C-4422-222B-A3E98269122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E423616-C489-2021-67A8-82A850E5AA5C}"/>
              </a:ext>
            </a:extLst>
          </p:cNvPr>
          <p:cNvSpPr>
            <a:spLocks noGrp="1"/>
          </p:cNvSpPr>
          <p:nvPr>
            <p:ph type="sldNum" sz="quarter" idx="12"/>
          </p:nvPr>
        </p:nvSpPr>
        <p:spPr/>
        <p:txBody>
          <a:bodyPr/>
          <a:lstStyle/>
          <a:p>
            <a:fld id="{43A6D913-E0D2-4CF6-BE4E-7DFC1385B138}" type="slidenum">
              <a:rPr lang="fr-FR" smtClean="0"/>
              <a:t>‹N°›</a:t>
            </a:fld>
            <a:endParaRPr lang="fr-FR"/>
          </a:p>
        </p:txBody>
      </p:sp>
    </p:spTree>
    <p:extLst>
      <p:ext uri="{BB962C8B-B14F-4D97-AF65-F5344CB8AC3E}">
        <p14:creationId xmlns:p14="http://schemas.microsoft.com/office/powerpoint/2010/main" val="2703601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B20A4F-1F2D-EC83-6446-F318196E274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395703B3-62FD-A6CD-395E-33677BF4E0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51C59A60-282E-2DA6-A0D0-C7E0F70B47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B131594E-E65E-622A-C426-F084062E57FF}"/>
              </a:ext>
            </a:extLst>
          </p:cNvPr>
          <p:cNvSpPr>
            <a:spLocks noGrp="1"/>
          </p:cNvSpPr>
          <p:nvPr>
            <p:ph type="dt" sz="half" idx="10"/>
          </p:nvPr>
        </p:nvSpPr>
        <p:spPr/>
        <p:txBody>
          <a:bodyPr/>
          <a:lstStyle/>
          <a:p>
            <a:fld id="{0EBC94F3-DD01-478D-A3F2-2EC58F007D69}" type="datetimeFigureOut">
              <a:rPr lang="fr-FR" smtClean="0"/>
              <a:t>14/05/2022</a:t>
            </a:fld>
            <a:endParaRPr lang="fr-FR"/>
          </a:p>
        </p:txBody>
      </p:sp>
      <p:sp>
        <p:nvSpPr>
          <p:cNvPr id="6" name="Espace réservé du pied de page 5">
            <a:extLst>
              <a:ext uri="{FF2B5EF4-FFF2-40B4-BE49-F238E27FC236}">
                <a16:creationId xmlns:a16="http://schemas.microsoft.com/office/drawing/2014/main" id="{AFBBDA58-9A4E-4259-DADE-22B8BB66DF6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43B78DB-7B98-E787-8AE7-D32CEB02A31F}"/>
              </a:ext>
            </a:extLst>
          </p:cNvPr>
          <p:cNvSpPr>
            <a:spLocks noGrp="1"/>
          </p:cNvSpPr>
          <p:nvPr>
            <p:ph type="sldNum" sz="quarter" idx="12"/>
          </p:nvPr>
        </p:nvSpPr>
        <p:spPr/>
        <p:txBody>
          <a:bodyPr/>
          <a:lstStyle/>
          <a:p>
            <a:fld id="{43A6D913-E0D2-4CF6-BE4E-7DFC1385B138}" type="slidenum">
              <a:rPr lang="fr-FR" smtClean="0"/>
              <a:t>‹N°›</a:t>
            </a:fld>
            <a:endParaRPr lang="fr-FR"/>
          </a:p>
        </p:txBody>
      </p:sp>
    </p:spTree>
    <p:extLst>
      <p:ext uri="{BB962C8B-B14F-4D97-AF65-F5344CB8AC3E}">
        <p14:creationId xmlns:p14="http://schemas.microsoft.com/office/powerpoint/2010/main" val="33809932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F974A94D-1521-5298-FD97-6EC28CAEEA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C0786FD5-DF98-428F-D24F-04C3FF447F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F2B5A66-66E1-8D38-FE55-A94099D0B0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BC94F3-DD01-478D-A3F2-2EC58F007D69}" type="datetimeFigureOut">
              <a:rPr lang="fr-FR" smtClean="0"/>
              <a:t>14/05/2022</a:t>
            </a:fld>
            <a:endParaRPr lang="fr-FR"/>
          </a:p>
        </p:txBody>
      </p:sp>
      <p:sp>
        <p:nvSpPr>
          <p:cNvPr id="5" name="Espace réservé du pied de page 4">
            <a:extLst>
              <a:ext uri="{FF2B5EF4-FFF2-40B4-BE49-F238E27FC236}">
                <a16:creationId xmlns:a16="http://schemas.microsoft.com/office/drawing/2014/main" id="{B1921DAA-EB17-2CDC-E386-C420DEA7F9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6A8E691D-D449-42DA-D09E-F365C96AC4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A6D913-E0D2-4CF6-BE4E-7DFC1385B138}" type="slidenum">
              <a:rPr lang="fr-FR" smtClean="0"/>
              <a:t>‹N°›</a:t>
            </a:fld>
            <a:endParaRPr lang="fr-FR"/>
          </a:p>
        </p:txBody>
      </p:sp>
    </p:spTree>
    <p:extLst>
      <p:ext uri="{BB962C8B-B14F-4D97-AF65-F5344CB8AC3E}">
        <p14:creationId xmlns:p14="http://schemas.microsoft.com/office/powerpoint/2010/main" val="1345473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Image 4" descr="Une image contenant texte&#10;&#10;Description générée automatiquement">
            <a:extLst>
              <a:ext uri="{FF2B5EF4-FFF2-40B4-BE49-F238E27FC236}">
                <a16:creationId xmlns:a16="http://schemas.microsoft.com/office/drawing/2014/main" id="{BB48F0BB-C3F8-98D4-0702-079630E2B4F7}"/>
              </a:ext>
            </a:extLst>
          </p:cNvPr>
          <p:cNvPicPr>
            <a:picLocks noChangeAspect="1"/>
          </p:cNvPicPr>
          <p:nvPr/>
        </p:nvPicPr>
        <p:blipFill rotWithShape="1">
          <a:blip r:embed="rId2">
            <a:extLst>
              <a:ext uri="{28A0092B-C50C-407E-A947-70E740481C1C}">
                <a14:useLocalDpi xmlns:a14="http://schemas.microsoft.com/office/drawing/2010/main" val="0"/>
              </a:ext>
            </a:extLst>
          </a:blip>
          <a:srcRect l="15665" r="7470"/>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1629482421"/>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2930CD1E-0607-8E5C-28F4-8F5166059E38}"/>
              </a:ext>
            </a:extLst>
          </p:cNvPr>
          <p:cNvSpPr>
            <a:spLocks noGrp="1"/>
          </p:cNvSpPr>
          <p:nvPr>
            <p:ph idx="1"/>
          </p:nvPr>
        </p:nvSpPr>
        <p:spPr/>
        <p:txBody>
          <a:bodyPr>
            <a:normAutofit/>
          </a:bodyPr>
          <a:lstStyle/>
          <a:p>
            <a:pPr marL="0" indent="0" algn="ctr">
              <a:lnSpc>
                <a:spcPct val="107000"/>
              </a:lnSpc>
              <a:spcAft>
                <a:spcPts val="800"/>
              </a:spcAft>
              <a:buNone/>
            </a:pPr>
            <a:r>
              <a:rPr lang="fr-FR" sz="3600" dirty="0">
                <a:effectLst/>
                <a:latin typeface="Tahoma" panose="020B0604030504040204" pitchFamily="34" charset="0"/>
                <a:ea typeface="Tahoma" panose="020B0604030504040204" pitchFamily="34" charset="0"/>
                <a:cs typeface="Tahoma" panose="020B0604030504040204" pitchFamily="34" charset="0"/>
              </a:rPr>
              <a:t>L’officier romain voit ce qui est arrivé et il dit : </a:t>
            </a:r>
          </a:p>
          <a:p>
            <a:pPr marL="0" indent="0" algn="ctr">
              <a:lnSpc>
                <a:spcPct val="107000"/>
              </a:lnSpc>
              <a:spcAft>
                <a:spcPts val="800"/>
              </a:spcAft>
              <a:buNone/>
            </a:pPr>
            <a:r>
              <a:rPr lang="fr-FR" sz="3600" dirty="0">
                <a:effectLst/>
                <a:latin typeface="Tahoma" panose="020B0604030504040204" pitchFamily="34" charset="0"/>
                <a:ea typeface="Tahoma" panose="020B0604030504040204" pitchFamily="34" charset="0"/>
                <a:cs typeface="Tahoma" panose="020B0604030504040204" pitchFamily="34" charset="0"/>
              </a:rPr>
              <a:t>« Gloire à Dieu ! Vraiment, cet homme était un juste. »</a:t>
            </a:r>
          </a:p>
          <a:p>
            <a:pPr marL="0" indent="0" algn="ctr">
              <a:lnSpc>
                <a:spcPct val="107000"/>
              </a:lnSpc>
              <a:spcAft>
                <a:spcPts val="800"/>
              </a:spcAft>
              <a:buNone/>
            </a:pPr>
            <a:endParaRPr lang="fr-FR" sz="1800" dirty="0">
              <a:effectLst/>
              <a:latin typeface="Tahoma" panose="020B0604030504040204" pitchFamily="34" charset="0"/>
              <a:ea typeface="Tahoma" panose="020B0604030504040204" pitchFamily="34" charset="0"/>
              <a:cs typeface="Tahoma" panose="020B0604030504040204" pitchFamily="34" charset="0"/>
            </a:endParaRPr>
          </a:p>
          <a:p>
            <a:pPr marL="0" indent="0" algn="ctr">
              <a:lnSpc>
                <a:spcPct val="107000"/>
              </a:lnSpc>
              <a:spcAft>
                <a:spcPts val="800"/>
              </a:spcAft>
              <a:buNone/>
            </a:pPr>
            <a:r>
              <a:rPr lang="fr-FR" sz="1800" dirty="0">
                <a:effectLst/>
                <a:latin typeface="Tahoma" panose="020B0604030504040204" pitchFamily="34" charset="0"/>
                <a:ea typeface="Tahoma" panose="020B0604030504040204" pitchFamily="34" charset="0"/>
                <a:cs typeface="Tahoma" panose="020B0604030504040204" pitchFamily="34" charset="0"/>
              </a:rPr>
              <a:t>  Luc 23/47</a:t>
            </a:r>
          </a:p>
          <a:p>
            <a:endParaRPr lang="fr-FR" dirty="0"/>
          </a:p>
        </p:txBody>
      </p:sp>
    </p:spTree>
    <p:extLst>
      <p:ext uri="{BB962C8B-B14F-4D97-AF65-F5344CB8AC3E}">
        <p14:creationId xmlns:p14="http://schemas.microsoft.com/office/powerpoint/2010/main" val="17013739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Espace réservé du contenu 4">
            <a:extLst>
              <a:ext uri="{FF2B5EF4-FFF2-40B4-BE49-F238E27FC236}">
                <a16:creationId xmlns:a16="http://schemas.microsoft.com/office/drawing/2014/main" id="{C78C2562-0A6D-EBC7-FB90-EFF50CCC5BC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5014"/>
          <a:stretch/>
        </p:blipFill>
        <p:spPr>
          <a:xfrm>
            <a:off x="20" y="1282"/>
            <a:ext cx="12191980" cy="6856718"/>
          </a:xfrm>
          <a:prstGeom prst="rect">
            <a:avLst/>
          </a:prstGeom>
        </p:spPr>
      </p:pic>
    </p:spTree>
    <p:extLst>
      <p:ext uri="{BB962C8B-B14F-4D97-AF65-F5344CB8AC3E}">
        <p14:creationId xmlns:p14="http://schemas.microsoft.com/office/powerpoint/2010/main" val="3871230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Espace réservé du contenu 4">
            <a:extLst>
              <a:ext uri="{FF2B5EF4-FFF2-40B4-BE49-F238E27FC236}">
                <a16:creationId xmlns:a16="http://schemas.microsoft.com/office/drawing/2014/main" id="{E7F7320F-C17B-3418-76FF-A7271496C3F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0880" b="4134"/>
          <a:stretch/>
        </p:blipFill>
        <p:spPr>
          <a:xfrm>
            <a:off x="20" y="1282"/>
            <a:ext cx="12191980" cy="6856718"/>
          </a:xfrm>
          <a:prstGeom prst="rect">
            <a:avLst/>
          </a:prstGeom>
        </p:spPr>
      </p:pic>
    </p:spTree>
    <p:extLst>
      <p:ext uri="{BB962C8B-B14F-4D97-AF65-F5344CB8AC3E}">
        <p14:creationId xmlns:p14="http://schemas.microsoft.com/office/powerpoint/2010/main" val="40039371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3232147-F3D8-7209-E0FF-23A44BC861AA}"/>
              </a:ext>
            </a:extLst>
          </p:cNvPr>
          <p:cNvSpPr>
            <a:spLocks noGrp="1"/>
          </p:cNvSpPr>
          <p:nvPr>
            <p:ph idx="1"/>
          </p:nvPr>
        </p:nvSpPr>
        <p:spPr/>
        <p:txBody>
          <a:bodyPr>
            <a:normAutofit/>
          </a:bodyPr>
          <a:lstStyle/>
          <a:p>
            <a:pPr marL="0" indent="0" algn="ctr">
              <a:lnSpc>
                <a:spcPct val="107000"/>
              </a:lnSpc>
              <a:spcAft>
                <a:spcPts val="800"/>
              </a:spcAft>
              <a:buNone/>
            </a:pPr>
            <a:r>
              <a:rPr lang="fr-FR" sz="3600" dirty="0">
                <a:effectLst/>
                <a:latin typeface="Tahoma" panose="020B0604030504040204" pitchFamily="34" charset="0"/>
                <a:ea typeface="Tahoma" panose="020B0604030504040204" pitchFamily="34" charset="0"/>
                <a:cs typeface="Tahoma" panose="020B0604030504040204" pitchFamily="34" charset="0"/>
              </a:rPr>
              <a:t>Ensuite, Joseph d’Arimathée descend le corps de la croix, il l’enveloppe dans un drap et il le met dans une tombe creusée dans le rocher. Dans cette tombe on n’a encore enterré personne </a:t>
            </a:r>
          </a:p>
          <a:p>
            <a:pPr marL="0" indent="0" algn="ctr">
              <a:lnSpc>
                <a:spcPct val="107000"/>
              </a:lnSpc>
              <a:spcAft>
                <a:spcPts val="800"/>
              </a:spcAft>
              <a:buNone/>
            </a:pPr>
            <a:r>
              <a:rPr lang="fr-FR" sz="1800" dirty="0">
                <a:effectLst/>
                <a:latin typeface="Tahoma" panose="020B0604030504040204" pitchFamily="34" charset="0"/>
                <a:ea typeface="Tahoma" panose="020B0604030504040204" pitchFamily="34" charset="0"/>
                <a:cs typeface="Tahoma" panose="020B0604030504040204" pitchFamily="34" charset="0"/>
              </a:rPr>
              <a:t>Luc 23/53</a:t>
            </a:r>
          </a:p>
          <a:p>
            <a:pPr marL="0" indent="0">
              <a:buNone/>
            </a:pPr>
            <a:endParaRPr lang="fr-FR" dirty="0"/>
          </a:p>
        </p:txBody>
      </p:sp>
    </p:spTree>
    <p:extLst>
      <p:ext uri="{BB962C8B-B14F-4D97-AF65-F5344CB8AC3E}">
        <p14:creationId xmlns:p14="http://schemas.microsoft.com/office/powerpoint/2010/main" val="19158806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Espace réservé du contenu 4" descr="Une image contenant roche&#10;&#10;Description générée automatiquement">
            <a:extLst>
              <a:ext uri="{FF2B5EF4-FFF2-40B4-BE49-F238E27FC236}">
                <a16:creationId xmlns:a16="http://schemas.microsoft.com/office/drawing/2014/main" id="{6F215268-F362-039D-DF6A-9B0462E87E7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6609" b="18405"/>
          <a:stretch/>
        </p:blipFill>
        <p:spPr>
          <a:xfrm>
            <a:off x="20" y="1282"/>
            <a:ext cx="12191980" cy="6856718"/>
          </a:xfrm>
          <a:prstGeom prst="rect">
            <a:avLst/>
          </a:prstGeom>
        </p:spPr>
      </p:pic>
    </p:spTree>
    <p:extLst>
      <p:ext uri="{BB962C8B-B14F-4D97-AF65-F5344CB8AC3E}">
        <p14:creationId xmlns:p14="http://schemas.microsoft.com/office/powerpoint/2010/main" val="33681526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AE3AE73-6D98-34DB-36A4-30DDB7F61017}"/>
              </a:ext>
            </a:extLst>
          </p:cNvPr>
          <p:cNvSpPr>
            <a:spLocks noGrp="1"/>
          </p:cNvSpPr>
          <p:nvPr>
            <p:ph idx="1"/>
          </p:nvPr>
        </p:nvSpPr>
        <p:spPr/>
        <p:txBody>
          <a:bodyPr>
            <a:normAutofit lnSpcReduction="10000"/>
          </a:bodyPr>
          <a:lstStyle/>
          <a:p>
            <a:pPr marL="0" indent="0">
              <a:lnSpc>
                <a:spcPct val="107000"/>
              </a:lnSpc>
              <a:spcAft>
                <a:spcPts val="800"/>
              </a:spcAft>
              <a:buNone/>
            </a:pPr>
            <a:r>
              <a:rPr lang="fr-FR" sz="3600" dirty="0">
                <a:effectLst/>
                <a:latin typeface="Tahoma" panose="020B0604030504040204" pitchFamily="34" charset="0"/>
                <a:ea typeface="Tahoma" panose="020B0604030504040204" pitchFamily="34" charset="0"/>
                <a:cs typeface="Tahoma" panose="020B0604030504040204" pitchFamily="34" charset="0"/>
              </a:rPr>
              <a:t>Le dimanche matin, très tôt, les femmes vont vers la tombe. Elles apportent l’huile et les parfums qu’elles ont préparés. Elles voient qu’on a roulé la pierre qui fermait la tombe. </a:t>
            </a:r>
          </a:p>
          <a:p>
            <a:pPr marL="0" indent="0">
              <a:lnSpc>
                <a:spcPct val="107000"/>
              </a:lnSpc>
              <a:spcAft>
                <a:spcPts val="800"/>
              </a:spcAft>
              <a:buNone/>
            </a:pPr>
            <a:r>
              <a:rPr lang="fr-FR" sz="3600" dirty="0">
                <a:effectLst/>
                <a:latin typeface="Tahoma" panose="020B0604030504040204" pitchFamily="34" charset="0"/>
                <a:ea typeface="Tahoma" panose="020B0604030504040204" pitchFamily="34" charset="0"/>
                <a:cs typeface="Tahoma" panose="020B0604030504040204" pitchFamily="34" charset="0"/>
              </a:rPr>
              <a:t>Elles entrent mais elles ne voient pas le corps du Seigneur Jésus.                            </a:t>
            </a:r>
            <a:endParaRPr lang="fr-FR" sz="3600" dirty="0">
              <a:latin typeface="Tahoma" panose="020B0604030504040204" pitchFamily="34" charset="0"/>
              <a:ea typeface="Tahoma" panose="020B0604030504040204" pitchFamily="34" charset="0"/>
              <a:cs typeface="Tahoma" panose="020B0604030504040204" pitchFamily="34" charset="0"/>
            </a:endParaRPr>
          </a:p>
          <a:p>
            <a:pPr marL="0" indent="0" algn="ctr">
              <a:lnSpc>
                <a:spcPct val="107000"/>
              </a:lnSpc>
              <a:spcAft>
                <a:spcPts val="800"/>
              </a:spcAft>
              <a:buNone/>
            </a:pPr>
            <a:r>
              <a:rPr lang="fr-FR" sz="1800" dirty="0">
                <a:effectLst/>
                <a:latin typeface="Tahoma" panose="020B0604030504040204" pitchFamily="34" charset="0"/>
                <a:ea typeface="Tahoma" panose="020B0604030504040204" pitchFamily="34" charset="0"/>
                <a:cs typeface="Tahoma" panose="020B0604030504040204" pitchFamily="34" charset="0"/>
              </a:rPr>
              <a:t>Luc 24/1,2</a:t>
            </a:r>
          </a:p>
          <a:p>
            <a:endParaRPr lang="fr-FR" dirty="0"/>
          </a:p>
        </p:txBody>
      </p:sp>
    </p:spTree>
    <p:extLst>
      <p:ext uri="{BB962C8B-B14F-4D97-AF65-F5344CB8AC3E}">
        <p14:creationId xmlns:p14="http://schemas.microsoft.com/office/powerpoint/2010/main" val="21834035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reeform: Shape 9">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Espace réservé du contenu 4">
            <a:extLst>
              <a:ext uri="{FF2B5EF4-FFF2-40B4-BE49-F238E27FC236}">
                <a16:creationId xmlns:a16="http://schemas.microsoft.com/office/drawing/2014/main" id="{95479EE8-41AA-50D2-A4CC-A61FAF5C93A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368"/>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12077591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27C1E04-D553-B3A7-641C-14AC163E30E4}"/>
              </a:ext>
            </a:extLst>
          </p:cNvPr>
          <p:cNvSpPr>
            <a:spLocks noGrp="1"/>
          </p:cNvSpPr>
          <p:nvPr>
            <p:ph idx="1"/>
          </p:nvPr>
        </p:nvSpPr>
        <p:spPr>
          <a:xfrm>
            <a:off x="838200" y="933254"/>
            <a:ext cx="10515600" cy="5243709"/>
          </a:xfrm>
        </p:spPr>
        <p:txBody>
          <a:bodyPr>
            <a:normAutofit lnSpcReduction="10000"/>
          </a:bodyPr>
          <a:lstStyle/>
          <a:p>
            <a:pPr marL="0" marR="109855" indent="0">
              <a:lnSpc>
                <a:spcPct val="107000"/>
              </a:lnSpc>
              <a:spcAft>
                <a:spcPts val="800"/>
              </a:spcAft>
              <a:buNone/>
            </a:pPr>
            <a:r>
              <a:rPr lang="fr-FR" sz="3600" dirty="0">
                <a:effectLst/>
                <a:latin typeface="Tahoma" panose="020B0604030504040204" pitchFamily="34" charset="0"/>
                <a:ea typeface="Tahoma" panose="020B0604030504040204" pitchFamily="34" charset="0"/>
                <a:cs typeface="Tahoma" panose="020B0604030504040204" pitchFamily="34" charset="0"/>
              </a:rPr>
              <a:t>Les deux hommes leur disent : « Pourquoi cherchez-vous parmi les morts celui qui est vivant ? Il n’est pas ici, mais il s’est réveillé de la mort. En effet rappelez-vous ce qu’il vous a dit quand il était encore en Galilée : le Fils de l’homme doit être livré au pouvoir des pécheurs. Ils vont le clouer sur une croix, et le troisième jour, il se relèvera de la mort. </a:t>
            </a:r>
            <a:r>
              <a:rPr lang="fr-FR" sz="3600" i="1" dirty="0">
                <a:effectLst/>
                <a:latin typeface="Tahoma" panose="020B0604030504040204" pitchFamily="34" charset="0"/>
                <a:ea typeface="Tahoma" panose="020B0604030504040204" pitchFamily="34" charset="0"/>
                <a:cs typeface="Tahoma" panose="020B0604030504040204" pitchFamily="34" charset="0"/>
              </a:rPr>
              <a:t>»     </a:t>
            </a:r>
            <a:br>
              <a:rPr lang="fr-FR" sz="1800" i="1" dirty="0">
                <a:effectLst/>
                <a:latin typeface="Tahoma" panose="020B0604030504040204" pitchFamily="34" charset="0"/>
                <a:ea typeface="Tahoma" panose="020B0604030504040204" pitchFamily="34" charset="0"/>
                <a:cs typeface="Tahoma" panose="020B0604030504040204" pitchFamily="34" charset="0"/>
              </a:rPr>
            </a:br>
            <a:endParaRPr lang="fr-FR" sz="1800" dirty="0">
              <a:effectLst/>
              <a:latin typeface="Tahoma" panose="020B0604030504040204" pitchFamily="34" charset="0"/>
              <a:ea typeface="Tahoma" panose="020B0604030504040204" pitchFamily="34" charset="0"/>
              <a:cs typeface="Tahoma" panose="020B0604030504040204" pitchFamily="34" charset="0"/>
            </a:endParaRPr>
          </a:p>
          <a:p>
            <a:pPr marL="0" marR="109855" indent="0">
              <a:lnSpc>
                <a:spcPct val="107000"/>
              </a:lnSpc>
              <a:spcAft>
                <a:spcPts val="800"/>
              </a:spcAft>
              <a:buNone/>
            </a:pPr>
            <a:r>
              <a:rPr lang="fr-FR" sz="1800" dirty="0">
                <a:effectLst/>
                <a:latin typeface="Tahoma" panose="020B0604030504040204" pitchFamily="34" charset="0"/>
                <a:ea typeface="Tahoma" panose="020B0604030504040204" pitchFamily="34" charset="0"/>
                <a:cs typeface="Tahoma" panose="020B0604030504040204" pitchFamily="34" charset="0"/>
              </a:rPr>
              <a:t>Luc</a:t>
            </a:r>
            <a:r>
              <a:rPr lang="fr-FR" sz="1800" i="1" dirty="0">
                <a:effectLst/>
                <a:latin typeface="Tahoma" panose="020B0604030504040204" pitchFamily="34" charset="0"/>
                <a:ea typeface="Tahoma" panose="020B0604030504040204" pitchFamily="34" charset="0"/>
                <a:cs typeface="Tahoma" panose="020B0604030504040204" pitchFamily="34" charset="0"/>
              </a:rPr>
              <a:t> </a:t>
            </a:r>
            <a:r>
              <a:rPr lang="fr-FR" sz="1800" dirty="0">
                <a:effectLst/>
                <a:latin typeface="Tahoma" panose="020B0604030504040204" pitchFamily="34" charset="0"/>
                <a:ea typeface="Tahoma" panose="020B0604030504040204" pitchFamily="34" charset="0"/>
                <a:cs typeface="Tahoma" panose="020B0604030504040204" pitchFamily="34" charset="0"/>
              </a:rPr>
              <a:t>24/ 5,6,7</a:t>
            </a:r>
          </a:p>
          <a:p>
            <a:pPr marL="0" indent="0">
              <a:buNone/>
            </a:pPr>
            <a:endParaRPr lang="fr-FR" dirty="0"/>
          </a:p>
        </p:txBody>
      </p:sp>
    </p:spTree>
    <p:extLst>
      <p:ext uri="{BB962C8B-B14F-4D97-AF65-F5344CB8AC3E}">
        <p14:creationId xmlns:p14="http://schemas.microsoft.com/office/powerpoint/2010/main" val="33048828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Espace réservé du contenu 4">
            <a:extLst>
              <a:ext uri="{FF2B5EF4-FFF2-40B4-BE49-F238E27FC236}">
                <a16:creationId xmlns:a16="http://schemas.microsoft.com/office/drawing/2014/main" id="{0DD20A95-971A-6A40-4F17-5EF6CC9A955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7962" b="17052"/>
          <a:stretch/>
        </p:blipFill>
        <p:spPr>
          <a:xfrm>
            <a:off x="20" y="1282"/>
            <a:ext cx="12191980" cy="6856718"/>
          </a:xfrm>
          <a:prstGeom prst="rect">
            <a:avLst/>
          </a:prstGeom>
        </p:spPr>
      </p:pic>
    </p:spTree>
    <p:extLst>
      <p:ext uri="{BB962C8B-B14F-4D97-AF65-F5344CB8AC3E}">
        <p14:creationId xmlns:p14="http://schemas.microsoft.com/office/powerpoint/2010/main" val="8649236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CFE77AC-D4DB-C588-7929-C99D6C7220E6}"/>
              </a:ext>
            </a:extLst>
          </p:cNvPr>
          <p:cNvSpPr>
            <a:spLocks noGrp="1"/>
          </p:cNvSpPr>
          <p:nvPr>
            <p:ph idx="1"/>
          </p:nvPr>
        </p:nvSpPr>
        <p:spPr/>
        <p:txBody>
          <a:bodyPr/>
          <a:lstStyle/>
          <a:p>
            <a:pPr marL="0" indent="0">
              <a:lnSpc>
                <a:spcPct val="107000"/>
              </a:lnSpc>
              <a:spcAft>
                <a:spcPts val="800"/>
              </a:spcAft>
              <a:buNone/>
            </a:pPr>
            <a:r>
              <a:rPr lang="fr-FR" sz="3600" dirty="0">
                <a:effectLst/>
                <a:latin typeface="Tahoma" panose="020B0604030504040204" pitchFamily="34" charset="0"/>
                <a:ea typeface="Tahoma" panose="020B0604030504040204" pitchFamily="34" charset="0"/>
                <a:cs typeface="Tahoma" panose="020B0604030504040204" pitchFamily="34" charset="0"/>
              </a:rPr>
              <a:t>Alors les femmes quittent la tombe</a:t>
            </a:r>
            <a:br>
              <a:rPr lang="fr-FR" sz="3600" dirty="0">
                <a:effectLst/>
                <a:latin typeface="Tahoma" panose="020B0604030504040204" pitchFamily="34" charset="0"/>
                <a:ea typeface="Tahoma" panose="020B0604030504040204" pitchFamily="34" charset="0"/>
                <a:cs typeface="Tahoma" panose="020B0604030504040204" pitchFamily="34" charset="0"/>
              </a:rPr>
            </a:br>
            <a:r>
              <a:rPr lang="fr-FR" sz="3600" dirty="0">
                <a:effectLst/>
                <a:latin typeface="Tahoma" panose="020B0604030504040204" pitchFamily="34" charset="0"/>
                <a:ea typeface="Tahoma" panose="020B0604030504040204" pitchFamily="34" charset="0"/>
                <a:cs typeface="Tahoma" panose="020B0604030504040204" pitchFamily="34" charset="0"/>
              </a:rPr>
              <a:t>et elles vont raconter tout cela</a:t>
            </a:r>
            <a:br>
              <a:rPr lang="fr-FR" sz="3600" dirty="0">
                <a:effectLst/>
                <a:latin typeface="Tahoma" panose="020B0604030504040204" pitchFamily="34" charset="0"/>
                <a:ea typeface="Tahoma" panose="020B0604030504040204" pitchFamily="34" charset="0"/>
                <a:cs typeface="Tahoma" panose="020B0604030504040204" pitchFamily="34" charset="0"/>
              </a:rPr>
            </a:br>
            <a:r>
              <a:rPr lang="fr-FR" sz="3600" dirty="0">
                <a:effectLst/>
                <a:latin typeface="Tahoma" panose="020B0604030504040204" pitchFamily="34" charset="0"/>
                <a:ea typeface="Tahoma" panose="020B0604030504040204" pitchFamily="34" charset="0"/>
                <a:cs typeface="Tahoma" panose="020B0604030504040204" pitchFamily="34" charset="0"/>
              </a:rPr>
              <a:t>aux onze disciples</a:t>
            </a:r>
            <a:br>
              <a:rPr lang="fr-FR" sz="3600" dirty="0">
                <a:effectLst/>
                <a:latin typeface="Tahoma" panose="020B0604030504040204" pitchFamily="34" charset="0"/>
                <a:ea typeface="Tahoma" panose="020B0604030504040204" pitchFamily="34" charset="0"/>
                <a:cs typeface="Tahoma" panose="020B0604030504040204" pitchFamily="34" charset="0"/>
              </a:rPr>
            </a:br>
            <a:r>
              <a:rPr lang="fr-FR" sz="3600" dirty="0">
                <a:effectLst/>
                <a:latin typeface="Tahoma" panose="020B0604030504040204" pitchFamily="34" charset="0"/>
                <a:ea typeface="Tahoma" panose="020B0604030504040204" pitchFamily="34" charset="0"/>
                <a:cs typeface="Tahoma" panose="020B0604030504040204" pitchFamily="34" charset="0"/>
              </a:rPr>
              <a:t>et à tous les autres. </a:t>
            </a:r>
          </a:p>
          <a:p>
            <a:pPr marL="0" indent="0" algn="ctr">
              <a:lnSpc>
                <a:spcPct val="107000"/>
              </a:lnSpc>
              <a:spcAft>
                <a:spcPts val="800"/>
              </a:spcAft>
              <a:buNone/>
            </a:pPr>
            <a:r>
              <a:rPr lang="fr-FR" sz="1800" dirty="0">
                <a:effectLst/>
                <a:latin typeface="Tahoma" panose="020B0604030504040204" pitchFamily="34" charset="0"/>
                <a:ea typeface="Tahoma" panose="020B0604030504040204" pitchFamily="34" charset="0"/>
                <a:cs typeface="Tahoma" panose="020B0604030504040204" pitchFamily="34" charset="0"/>
              </a:rPr>
              <a:t>Luc 24/9</a:t>
            </a:r>
          </a:p>
          <a:p>
            <a:pPr marL="0" indent="0">
              <a:buNone/>
            </a:pPr>
            <a:endParaRPr lang="fr-FR" dirty="0"/>
          </a:p>
        </p:txBody>
      </p:sp>
    </p:spTree>
    <p:extLst>
      <p:ext uri="{BB962C8B-B14F-4D97-AF65-F5344CB8AC3E}">
        <p14:creationId xmlns:p14="http://schemas.microsoft.com/office/powerpoint/2010/main" val="14187796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Espace réservé du contenu 4" descr="Une image contenant intérieur, lit, chambre à coucher&#10;&#10;Description générée automatiquement">
            <a:extLst>
              <a:ext uri="{FF2B5EF4-FFF2-40B4-BE49-F238E27FC236}">
                <a16:creationId xmlns:a16="http://schemas.microsoft.com/office/drawing/2014/main" id="{97BE2535-934B-6F13-51E4-054A51B6D47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6650" b="8364"/>
          <a:stretch/>
        </p:blipFill>
        <p:spPr>
          <a:xfrm>
            <a:off x="20" y="1282"/>
            <a:ext cx="12191980" cy="6856718"/>
          </a:xfrm>
          <a:prstGeom prst="rect">
            <a:avLst/>
          </a:prstGeom>
        </p:spPr>
      </p:pic>
    </p:spTree>
    <p:extLst>
      <p:ext uri="{BB962C8B-B14F-4D97-AF65-F5344CB8AC3E}">
        <p14:creationId xmlns:p14="http://schemas.microsoft.com/office/powerpoint/2010/main" val="13694346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Espace réservé du contenu 4" descr="Une image contenant mur, intérieur, lit, plusieurs&#10;&#10;Description générée automatiquement">
            <a:extLst>
              <a:ext uri="{FF2B5EF4-FFF2-40B4-BE49-F238E27FC236}">
                <a16:creationId xmlns:a16="http://schemas.microsoft.com/office/drawing/2014/main" id="{F408A1B7-2639-A6B5-6675-F901703E006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3852" b="11162"/>
          <a:stretch/>
        </p:blipFill>
        <p:spPr>
          <a:xfrm>
            <a:off x="20" y="1282"/>
            <a:ext cx="12191980" cy="6856718"/>
          </a:xfrm>
          <a:prstGeom prst="rect">
            <a:avLst/>
          </a:prstGeom>
        </p:spPr>
      </p:pic>
    </p:spTree>
    <p:extLst>
      <p:ext uri="{BB962C8B-B14F-4D97-AF65-F5344CB8AC3E}">
        <p14:creationId xmlns:p14="http://schemas.microsoft.com/office/powerpoint/2010/main" val="13405240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D72E78D-7A40-6010-CD52-0298B2A5F813}"/>
              </a:ext>
            </a:extLst>
          </p:cNvPr>
          <p:cNvSpPr>
            <a:spLocks noGrp="1"/>
          </p:cNvSpPr>
          <p:nvPr>
            <p:ph idx="1"/>
          </p:nvPr>
        </p:nvSpPr>
        <p:spPr>
          <a:xfrm>
            <a:off x="838200" y="527901"/>
            <a:ext cx="10515600" cy="5517087"/>
          </a:xfrm>
        </p:spPr>
        <p:txBody>
          <a:bodyPr>
            <a:normAutofit/>
          </a:bodyPr>
          <a:lstStyle/>
          <a:p>
            <a:pPr marL="0" indent="0">
              <a:lnSpc>
                <a:spcPct val="107000"/>
              </a:lnSpc>
              <a:spcAft>
                <a:spcPts val="800"/>
              </a:spcAft>
              <a:buNone/>
            </a:pPr>
            <a:r>
              <a:rPr lang="fr-FR" sz="3600" dirty="0">
                <a:solidFill>
                  <a:srgbClr val="00B050"/>
                </a:solidFill>
                <a:effectLst/>
                <a:latin typeface="Tahoma" panose="020B0604030504040204" pitchFamily="34" charset="0"/>
                <a:ea typeface="Tahoma" panose="020B0604030504040204" pitchFamily="34" charset="0"/>
                <a:cs typeface="Tahoma" panose="020B0604030504040204" pitchFamily="34" charset="0"/>
              </a:rPr>
              <a:t>Pendant que les deux disciples</a:t>
            </a:r>
            <a:r>
              <a:rPr lang="fr-FR" sz="3600" dirty="0">
                <a:latin typeface="Tahoma" panose="020B0604030504040204" pitchFamily="34" charset="0"/>
                <a:ea typeface="Tahoma" panose="020B0604030504040204" pitchFamily="34" charset="0"/>
                <a:cs typeface="Tahoma" panose="020B0604030504040204" pitchFamily="34" charset="0"/>
              </a:rPr>
              <a:t> </a:t>
            </a:r>
            <a:r>
              <a:rPr lang="fr-FR" sz="3600" dirty="0">
                <a:solidFill>
                  <a:srgbClr val="00B050"/>
                </a:solidFill>
                <a:effectLst/>
                <a:latin typeface="Tahoma" panose="020B0604030504040204" pitchFamily="34" charset="0"/>
                <a:ea typeface="Tahoma" panose="020B0604030504040204" pitchFamily="34" charset="0"/>
                <a:cs typeface="Tahoma" panose="020B0604030504040204" pitchFamily="34" charset="0"/>
              </a:rPr>
              <a:t>parlent et discutent, </a:t>
            </a:r>
            <a:r>
              <a:rPr lang="fr-FR" sz="3600" dirty="0">
                <a:latin typeface="Tahoma" panose="020B0604030504040204" pitchFamily="34" charset="0"/>
                <a:ea typeface="Tahoma" panose="020B0604030504040204" pitchFamily="34" charset="0"/>
                <a:cs typeface="Tahoma" panose="020B0604030504040204" pitchFamily="34" charset="0"/>
              </a:rPr>
              <a:t> </a:t>
            </a:r>
            <a:r>
              <a:rPr lang="fr-FR" sz="3600" dirty="0">
                <a:solidFill>
                  <a:srgbClr val="00B050"/>
                </a:solidFill>
                <a:effectLst/>
                <a:latin typeface="Tahoma" panose="020B0604030504040204" pitchFamily="34" charset="0"/>
                <a:ea typeface="Tahoma" panose="020B0604030504040204" pitchFamily="34" charset="0"/>
                <a:cs typeface="Tahoma" panose="020B0604030504040204" pitchFamily="34" charset="0"/>
              </a:rPr>
              <a:t>Jésus lui-même s’approche et il marche avec eux. </a:t>
            </a:r>
          </a:p>
          <a:p>
            <a:pPr marL="0" indent="0">
              <a:lnSpc>
                <a:spcPct val="107000"/>
              </a:lnSpc>
              <a:spcAft>
                <a:spcPts val="800"/>
              </a:spcAft>
              <a:buNone/>
            </a:pPr>
            <a:r>
              <a:rPr lang="fr-FR" sz="3600" dirty="0">
                <a:solidFill>
                  <a:srgbClr val="00B050"/>
                </a:solidFill>
                <a:effectLst/>
                <a:latin typeface="Tahoma" panose="020B0604030504040204" pitchFamily="34" charset="0"/>
                <a:ea typeface="Tahoma" panose="020B0604030504040204" pitchFamily="34" charset="0"/>
                <a:cs typeface="Tahoma" panose="020B0604030504040204" pitchFamily="34" charset="0"/>
              </a:rPr>
              <a:t>Alors Jésus leur dit : « Vous ne comprenez rien ! Votre cœur met beaucoup de temps à croire ce que les prophètes ont annoncé. Il fallait que le Messie souffre de cette façon et que Dieu lui donne sa gloire. »  </a:t>
            </a:r>
            <a:endParaRPr lang="fr-FR" sz="3600" dirty="0">
              <a:effectLst/>
              <a:latin typeface="Tahoma" panose="020B0604030504040204" pitchFamily="34" charset="0"/>
              <a:ea typeface="Tahoma" panose="020B0604030504040204" pitchFamily="34" charset="0"/>
              <a:cs typeface="Tahoma" panose="020B0604030504040204" pitchFamily="34" charset="0"/>
            </a:endParaRPr>
          </a:p>
          <a:p>
            <a:pPr marL="0" indent="0">
              <a:lnSpc>
                <a:spcPct val="107000"/>
              </a:lnSpc>
              <a:spcAft>
                <a:spcPts val="800"/>
              </a:spcAft>
              <a:buNone/>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fr-FR" dirty="0"/>
          </a:p>
        </p:txBody>
      </p:sp>
    </p:spTree>
    <p:extLst>
      <p:ext uri="{BB962C8B-B14F-4D97-AF65-F5344CB8AC3E}">
        <p14:creationId xmlns:p14="http://schemas.microsoft.com/office/powerpoint/2010/main" val="27040677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Espace réservé du contenu 4">
            <a:extLst>
              <a:ext uri="{FF2B5EF4-FFF2-40B4-BE49-F238E27FC236}">
                <a16:creationId xmlns:a16="http://schemas.microsoft.com/office/drawing/2014/main" id="{D8AB8805-624D-4BDB-FD87-7A925278D51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7277" b="7737"/>
          <a:stretch/>
        </p:blipFill>
        <p:spPr>
          <a:xfrm>
            <a:off x="20" y="1282"/>
            <a:ext cx="12191980" cy="6856718"/>
          </a:xfrm>
          <a:prstGeom prst="rect">
            <a:avLst/>
          </a:prstGeom>
        </p:spPr>
      </p:pic>
    </p:spTree>
    <p:extLst>
      <p:ext uri="{BB962C8B-B14F-4D97-AF65-F5344CB8AC3E}">
        <p14:creationId xmlns:p14="http://schemas.microsoft.com/office/powerpoint/2010/main" val="20550914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7003728E-A690-0C3B-159F-696C4A4C8E44}"/>
              </a:ext>
            </a:extLst>
          </p:cNvPr>
          <p:cNvSpPr>
            <a:spLocks noGrp="1"/>
          </p:cNvSpPr>
          <p:nvPr>
            <p:ph idx="1"/>
          </p:nvPr>
        </p:nvSpPr>
        <p:spPr/>
        <p:txBody>
          <a:bodyPr/>
          <a:lstStyle/>
          <a:p>
            <a:pPr marL="0" indent="0">
              <a:lnSpc>
                <a:spcPct val="107000"/>
              </a:lnSpc>
              <a:spcAft>
                <a:spcPts val="800"/>
              </a:spcAft>
              <a:buNone/>
            </a:pPr>
            <a:r>
              <a:rPr lang="fr-FR" sz="3600" b="1" dirty="0">
                <a:solidFill>
                  <a:srgbClr val="00B050"/>
                </a:solidFill>
                <a:effectLst/>
                <a:latin typeface="Tahoma" panose="020B0604030504040204" pitchFamily="34" charset="0"/>
                <a:ea typeface="Tahoma" panose="020B0604030504040204" pitchFamily="34" charset="0"/>
                <a:cs typeface="Tahoma" panose="020B0604030504040204" pitchFamily="34" charset="0"/>
              </a:rPr>
              <a:t>Jésus se met à table avec eux.</a:t>
            </a:r>
            <a:endParaRPr lang="fr-FR" sz="3600" dirty="0">
              <a:effectLst/>
              <a:latin typeface="Tahoma" panose="020B0604030504040204" pitchFamily="34" charset="0"/>
              <a:ea typeface="Tahoma" panose="020B0604030504040204" pitchFamily="34" charset="0"/>
              <a:cs typeface="Tahoma" panose="020B0604030504040204" pitchFamily="34" charset="0"/>
            </a:endParaRPr>
          </a:p>
          <a:p>
            <a:pPr marL="0" indent="0">
              <a:lnSpc>
                <a:spcPct val="107000"/>
              </a:lnSpc>
              <a:spcAft>
                <a:spcPts val="800"/>
              </a:spcAft>
              <a:buNone/>
            </a:pPr>
            <a:r>
              <a:rPr lang="fr-FR" sz="3600" b="1" dirty="0">
                <a:solidFill>
                  <a:srgbClr val="00B050"/>
                </a:solidFill>
                <a:effectLst/>
                <a:latin typeface="Tahoma" panose="020B0604030504040204" pitchFamily="34" charset="0"/>
                <a:ea typeface="Tahoma" panose="020B0604030504040204" pitchFamily="34" charset="0"/>
                <a:cs typeface="Tahoma" panose="020B0604030504040204" pitchFamily="34" charset="0"/>
              </a:rPr>
              <a:t>Il prend le pain et dit la bénédiction.</a:t>
            </a:r>
            <a:endParaRPr lang="fr-FR" sz="3600" dirty="0">
              <a:effectLst/>
              <a:latin typeface="Tahoma" panose="020B0604030504040204" pitchFamily="34" charset="0"/>
              <a:ea typeface="Tahoma" panose="020B0604030504040204" pitchFamily="34" charset="0"/>
              <a:cs typeface="Tahoma" panose="020B0604030504040204" pitchFamily="34" charset="0"/>
            </a:endParaRPr>
          </a:p>
          <a:p>
            <a:pPr marL="0" indent="0">
              <a:lnSpc>
                <a:spcPct val="107000"/>
              </a:lnSpc>
              <a:spcAft>
                <a:spcPts val="800"/>
              </a:spcAft>
              <a:buNone/>
            </a:pPr>
            <a:r>
              <a:rPr lang="fr-FR" sz="3600" b="1" dirty="0">
                <a:solidFill>
                  <a:srgbClr val="00B050"/>
                </a:solidFill>
                <a:effectLst/>
                <a:latin typeface="Tahoma" panose="020B0604030504040204" pitchFamily="34" charset="0"/>
                <a:ea typeface="Tahoma" panose="020B0604030504040204" pitchFamily="34" charset="0"/>
                <a:cs typeface="Tahoma" panose="020B0604030504040204" pitchFamily="34" charset="0"/>
              </a:rPr>
              <a:t>Ensuite, il partage le pain et il le leur donne.</a:t>
            </a:r>
            <a:endParaRPr lang="fr-FR" sz="3600" dirty="0">
              <a:effectLst/>
              <a:latin typeface="Tahoma" panose="020B0604030504040204" pitchFamily="34" charset="0"/>
              <a:ea typeface="Tahoma" panose="020B0604030504040204" pitchFamily="34" charset="0"/>
              <a:cs typeface="Tahoma" panose="020B0604030504040204" pitchFamily="34" charset="0"/>
            </a:endParaRPr>
          </a:p>
          <a:p>
            <a:pPr marL="0" indent="0">
              <a:lnSpc>
                <a:spcPct val="107000"/>
              </a:lnSpc>
              <a:spcAft>
                <a:spcPts val="800"/>
              </a:spcAft>
              <a:buNone/>
            </a:pPr>
            <a:r>
              <a:rPr lang="fr-FR" sz="3600" b="1" dirty="0">
                <a:solidFill>
                  <a:srgbClr val="00B050"/>
                </a:solidFill>
                <a:effectLst/>
                <a:latin typeface="Tahoma" panose="020B0604030504040204" pitchFamily="34" charset="0"/>
                <a:ea typeface="Tahoma" panose="020B0604030504040204" pitchFamily="34" charset="0"/>
                <a:cs typeface="Tahoma" panose="020B0604030504040204" pitchFamily="34" charset="0"/>
              </a:rPr>
              <a:t>Luc 24</a:t>
            </a:r>
            <a:r>
              <a:rPr lang="fr-FR" sz="3600" dirty="0">
                <a:solidFill>
                  <a:srgbClr val="00B050"/>
                </a:solidFill>
                <a:effectLst/>
                <a:latin typeface="Tahoma" panose="020B0604030504040204" pitchFamily="34" charset="0"/>
                <a:ea typeface="Tahoma" panose="020B0604030504040204" pitchFamily="34" charset="0"/>
                <a:cs typeface="Tahoma" panose="020B0604030504040204" pitchFamily="34" charset="0"/>
              </a:rPr>
              <a:t>/30</a:t>
            </a:r>
            <a:endParaRPr lang="fr-FR" sz="3600" dirty="0">
              <a:effectLst/>
              <a:latin typeface="Tahoma" panose="020B0604030504040204" pitchFamily="34" charset="0"/>
              <a:ea typeface="Tahoma" panose="020B0604030504040204" pitchFamily="34" charset="0"/>
              <a:cs typeface="Tahoma" panose="020B0604030504040204" pitchFamily="34" charset="0"/>
            </a:endParaRPr>
          </a:p>
          <a:p>
            <a:endParaRPr lang="fr-FR" dirty="0"/>
          </a:p>
        </p:txBody>
      </p:sp>
    </p:spTree>
    <p:extLst>
      <p:ext uri="{BB962C8B-B14F-4D97-AF65-F5344CB8AC3E}">
        <p14:creationId xmlns:p14="http://schemas.microsoft.com/office/powerpoint/2010/main" val="8567354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Espace réservé du contenu 4">
            <a:extLst>
              <a:ext uri="{FF2B5EF4-FFF2-40B4-BE49-F238E27FC236}">
                <a16:creationId xmlns:a16="http://schemas.microsoft.com/office/drawing/2014/main" id="{844BBDC6-E583-3D2F-FB3B-CBFA75F83C9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5014"/>
          <a:stretch/>
        </p:blipFill>
        <p:spPr>
          <a:xfrm>
            <a:off x="20" y="1282"/>
            <a:ext cx="12191980" cy="6856718"/>
          </a:xfrm>
          <a:prstGeom prst="rect">
            <a:avLst/>
          </a:prstGeom>
        </p:spPr>
      </p:pic>
    </p:spTree>
    <p:extLst>
      <p:ext uri="{BB962C8B-B14F-4D97-AF65-F5344CB8AC3E}">
        <p14:creationId xmlns:p14="http://schemas.microsoft.com/office/powerpoint/2010/main" val="10526821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E2628ADB-4AA9-1FE7-E070-060B0E62BDC9}"/>
              </a:ext>
            </a:extLst>
          </p:cNvPr>
          <p:cNvSpPr>
            <a:spLocks noGrp="1"/>
          </p:cNvSpPr>
          <p:nvPr>
            <p:ph idx="1"/>
          </p:nvPr>
        </p:nvSpPr>
        <p:spPr/>
        <p:txBody>
          <a:bodyPr>
            <a:normAutofit fontScale="85000" lnSpcReduction="20000"/>
          </a:bodyPr>
          <a:lstStyle/>
          <a:p>
            <a:pPr marL="0" indent="0">
              <a:lnSpc>
                <a:spcPct val="107000"/>
              </a:lnSpc>
              <a:spcAft>
                <a:spcPts val="800"/>
              </a:spcAft>
              <a:buNone/>
            </a:pPr>
            <a:r>
              <a:rPr lang="fr-FR" sz="3600" dirty="0">
                <a:solidFill>
                  <a:srgbClr val="002060"/>
                </a:solidFill>
                <a:effectLst/>
                <a:latin typeface="Tahoma" panose="020B0604030504040204" pitchFamily="34" charset="0"/>
                <a:ea typeface="Tahoma" panose="020B0604030504040204" pitchFamily="34" charset="0"/>
                <a:cs typeface="Tahoma" panose="020B0604030504040204" pitchFamily="34" charset="0"/>
              </a:rPr>
              <a:t>Alors les disciples voient clair et ils reconnaissent Jésus. Mais au même moment, Jésus disparaît.</a:t>
            </a:r>
            <a:r>
              <a:rPr lang="fr-FR" sz="1800" dirty="0">
                <a:solidFill>
                  <a:srgbClr val="002060"/>
                </a:solidFill>
                <a:effectLst/>
                <a:latin typeface="Arial Black" panose="020B0A04020102020204" pitchFamily="34" charset="0"/>
                <a:ea typeface="Calibri" panose="020F0502020204030204" pitchFamily="34" charset="0"/>
                <a:cs typeface="Times New Roman" panose="02020603050405020304" pitchFamily="18" charset="0"/>
              </a:rPr>
              <a:t> </a:t>
            </a:r>
          </a:p>
          <a:p>
            <a:pPr marL="0" indent="0">
              <a:lnSpc>
                <a:spcPct val="107000"/>
              </a:lnSpc>
              <a:spcAft>
                <a:spcPts val="800"/>
              </a:spcAft>
              <a:buNone/>
            </a:pPr>
            <a:r>
              <a:rPr lang="fr-FR" sz="3600" dirty="0">
                <a:solidFill>
                  <a:srgbClr val="002060"/>
                </a:solidFill>
                <a:effectLst/>
                <a:latin typeface="Tahoma" panose="020B0604030504040204" pitchFamily="34" charset="0"/>
                <a:ea typeface="Tahoma" panose="020B0604030504040204" pitchFamily="34" charset="0"/>
                <a:cs typeface="Tahoma" panose="020B0604030504040204" pitchFamily="34" charset="0"/>
              </a:rPr>
              <a:t>Les disciples se disent l’un à l’autre : « Oui, il y avait comme un feu dans notre cœur, pendant qu’il nous parlait sur la route et nous expliquait </a:t>
            </a:r>
            <a:br>
              <a:rPr lang="fr-FR" sz="3600" dirty="0">
                <a:solidFill>
                  <a:srgbClr val="002060"/>
                </a:solidFill>
                <a:effectLst/>
                <a:latin typeface="Tahoma" panose="020B0604030504040204" pitchFamily="34" charset="0"/>
                <a:ea typeface="Tahoma" panose="020B0604030504040204" pitchFamily="34" charset="0"/>
                <a:cs typeface="Tahoma" panose="020B0604030504040204" pitchFamily="34" charset="0"/>
              </a:rPr>
            </a:br>
            <a:r>
              <a:rPr lang="fr-FR" sz="3600" dirty="0">
                <a:solidFill>
                  <a:srgbClr val="002060"/>
                </a:solidFill>
                <a:effectLst/>
                <a:latin typeface="Tahoma" panose="020B0604030504040204" pitchFamily="34" charset="0"/>
                <a:ea typeface="Tahoma" panose="020B0604030504040204" pitchFamily="34" charset="0"/>
                <a:cs typeface="Tahoma" panose="020B0604030504040204" pitchFamily="34" charset="0"/>
              </a:rPr>
              <a:t>les Livres Saints. »</a:t>
            </a:r>
            <a:endParaRPr lang="fr-FR" sz="3600" dirty="0">
              <a:effectLst/>
              <a:latin typeface="Tahoma" panose="020B0604030504040204" pitchFamily="34" charset="0"/>
              <a:ea typeface="Tahoma" panose="020B0604030504040204" pitchFamily="34" charset="0"/>
              <a:cs typeface="Tahoma" panose="020B0604030504040204" pitchFamily="34" charset="0"/>
            </a:endParaRPr>
          </a:p>
          <a:p>
            <a:pPr marL="0" indent="0">
              <a:lnSpc>
                <a:spcPct val="107000"/>
              </a:lnSpc>
              <a:spcAft>
                <a:spcPts val="800"/>
              </a:spcAft>
              <a:buNone/>
            </a:pPr>
            <a:r>
              <a:rPr lang="fr-FR" sz="3600" dirty="0">
                <a:solidFill>
                  <a:srgbClr val="002060"/>
                </a:solidFill>
                <a:effectLst/>
                <a:latin typeface="Tahoma" panose="020B0604030504040204" pitchFamily="34" charset="0"/>
                <a:ea typeface="Tahoma" panose="020B0604030504040204" pitchFamily="34" charset="0"/>
                <a:cs typeface="Tahoma" panose="020B0604030504040204" pitchFamily="34" charset="0"/>
              </a:rPr>
              <a:t>	</a:t>
            </a:r>
            <a:endParaRPr lang="fr-FR" sz="3600" dirty="0">
              <a:effectLst/>
              <a:latin typeface="Tahoma" panose="020B0604030504040204" pitchFamily="34" charset="0"/>
              <a:ea typeface="Tahoma" panose="020B0604030504040204" pitchFamily="34" charset="0"/>
              <a:cs typeface="Tahoma" panose="020B0604030504040204" pitchFamily="34" charset="0"/>
            </a:endParaRPr>
          </a:p>
          <a:p>
            <a:pPr marL="0" indent="0">
              <a:lnSpc>
                <a:spcPct val="107000"/>
              </a:lnSpc>
              <a:spcAft>
                <a:spcPts val="800"/>
              </a:spcAft>
              <a:buNone/>
            </a:pPr>
            <a:br>
              <a:rPr lang="fr-FR" sz="1800" dirty="0">
                <a:solidFill>
                  <a:srgbClr val="002060"/>
                </a:solidFill>
                <a:effectLst/>
                <a:latin typeface="Tahoma" panose="020B0604030504040204" pitchFamily="34" charset="0"/>
                <a:ea typeface="Tahoma" panose="020B0604030504040204" pitchFamily="34" charset="0"/>
                <a:cs typeface="Tahoma" panose="020B0604030504040204" pitchFamily="34" charset="0"/>
              </a:rPr>
            </a:br>
            <a:r>
              <a:rPr lang="fr-FR" sz="1800" dirty="0">
                <a:solidFill>
                  <a:srgbClr val="002060"/>
                </a:solidFill>
                <a:effectLst/>
                <a:latin typeface="Tahoma" panose="020B0604030504040204" pitchFamily="34" charset="0"/>
                <a:ea typeface="Tahoma" panose="020B0604030504040204" pitchFamily="34" charset="0"/>
                <a:cs typeface="Tahoma" panose="020B0604030504040204" pitchFamily="34" charset="0"/>
              </a:rPr>
              <a:t>Luc 24/31-32</a:t>
            </a:r>
            <a:endParaRPr lang="fr-FR" sz="1800" dirty="0">
              <a:effectLst/>
              <a:latin typeface="Tahoma" panose="020B0604030504040204" pitchFamily="34" charset="0"/>
              <a:ea typeface="Tahoma" panose="020B0604030504040204" pitchFamily="34" charset="0"/>
              <a:cs typeface="Tahoma" panose="020B0604030504040204" pitchFamily="34" charset="0"/>
            </a:endParaRPr>
          </a:p>
          <a:p>
            <a:pPr marL="0" indent="0">
              <a:buNone/>
            </a:pPr>
            <a:endParaRPr lang="fr-FR" dirty="0"/>
          </a:p>
        </p:txBody>
      </p:sp>
    </p:spTree>
    <p:extLst>
      <p:ext uri="{BB962C8B-B14F-4D97-AF65-F5344CB8AC3E}">
        <p14:creationId xmlns:p14="http://schemas.microsoft.com/office/powerpoint/2010/main" val="41388844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Espace réservé du contenu 4">
            <a:extLst>
              <a:ext uri="{FF2B5EF4-FFF2-40B4-BE49-F238E27FC236}">
                <a16:creationId xmlns:a16="http://schemas.microsoft.com/office/drawing/2014/main" id="{3BBFF8F8-5197-0AA3-1D42-6804ACDF456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9843" b="15171"/>
          <a:stretch/>
        </p:blipFill>
        <p:spPr>
          <a:xfrm>
            <a:off x="20" y="1282"/>
            <a:ext cx="12191980" cy="6856718"/>
          </a:xfrm>
          <a:prstGeom prst="rect">
            <a:avLst/>
          </a:prstGeom>
        </p:spPr>
      </p:pic>
    </p:spTree>
    <p:extLst>
      <p:ext uri="{BB962C8B-B14F-4D97-AF65-F5344CB8AC3E}">
        <p14:creationId xmlns:p14="http://schemas.microsoft.com/office/powerpoint/2010/main" val="14204024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Espace réservé du contenu 4" descr="Une image contenant carte&#10;&#10;Description générée automatiquement">
            <a:extLst>
              <a:ext uri="{FF2B5EF4-FFF2-40B4-BE49-F238E27FC236}">
                <a16:creationId xmlns:a16="http://schemas.microsoft.com/office/drawing/2014/main" id="{D6BAC899-0BA6-78D3-1BD2-3B090E6AC6B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3372" b="21642"/>
          <a:stretch/>
        </p:blipFill>
        <p:spPr>
          <a:xfrm>
            <a:off x="20" y="1282"/>
            <a:ext cx="12191980" cy="6856718"/>
          </a:xfrm>
          <a:prstGeom prst="rect">
            <a:avLst/>
          </a:prstGeom>
        </p:spPr>
      </p:pic>
    </p:spTree>
    <p:extLst>
      <p:ext uri="{BB962C8B-B14F-4D97-AF65-F5344CB8AC3E}">
        <p14:creationId xmlns:p14="http://schemas.microsoft.com/office/powerpoint/2010/main" val="42812740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Espace réservé du contenu 4" descr="Une image contenant intérieur&#10;&#10;Description générée automatiquement">
            <a:extLst>
              <a:ext uri="{FF2B5EF4-FFF2-40B4-BE49-F238E27FC236}">
                <a16:creationId xmlns:a16="http://schemas.microsoft.com/office/drawing/2014/main" id="{B7D82035-06BB-B5A0-A37F-4A1B4C5E6FA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1986" b="13028"/>
          <a:stretch/>
        </p:blipFill>
        <p:spPr>
          <a:xfrm>
            <a:off x="20" y="1282"/>
            <a:ext cx="12191980" cy="6856718"/>
          </a:xfrm>
          <a:prstGeom prst="rect">
            <a:avLst/>
          </a:prstGeom>
        </p:spPr>
      </p:pic>
    </p:spTree>
    <p:extLst>
      <p:ext uri="{BB962C8B-B14F-4D97-AF65-F5344CB8AC3E}">
        <p14:creationId xmlns:p14="http://schemas.microsoft.com/office/powerpoint/2010/main" val="24591149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descr="Une image contenant intérieur&#10;&#10;Description générée automatiquement">
            <a:extLst>
              <a:ext uri="{FF2B5EF4-FFF2-40B4-BE49-F238E27FC236}">
                <a16:creationId xmlns:a16="http://schemas.microsoft.com/office/drawing/2014/main" id="{CA247592-AFD1-E661-4D6E-DF380E1B304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03151" y="0"/>
            <a:ext cx="9185698" cy="6889273"/>
          </a:xfrm>
        </p:spPr>
      </p:pic>
    </p:spTree>
    <p:extLst>
      <p:ext uri="{BB962C8B-B14F-4D97-AF65-F5344CB8AC3E}">
        <p14:creationId xmlns:p14="http://schemas.microsoft.com/office/powerpoint/2010/main" val="38977538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Espace réservé du contenu 4" descr="Une image contenant personne&#10;&#10;Description générée automatiquement">
            <a:extLst>
              <a:ext uri="{FF2B5EF4-FFF2-40B4-BE49-F238E27FC236}">
                <a16:creationId xmlns:a16="http://schemas.microsoft.com/office/drawing/2014/main" id="{26942E75-27B1-987F-0195-D15B08CA5C8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4109" b="10905"/>
          <a:stretch/>
        </p:blipFill>
        <p:spPr>
          <a:xfrm>
            <a:off x="20" y="1282"/>
            <a:ext cx="12191980" cy="6856718"/>
          </a:xfrm>
          <a:prstGeom prst="rect">
            <a:avLst/>
          </a:prstGeom>
        </p:spPr>
      </p:pic>
    </p:spTree>
    <p:extLst>
      <p:ext uri="{BB962C8B-B14F-4D97-AF65-F5344CB8AC3E}">
        <p14:creationId xmlns:p14="http://schemas.microsoft.com/office/powerpoint/2010/main" val="29665572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Espace réservé du contenu 4" descr="Une image contenant intérieur, lit, pleine, bébé&#10;&#10;Description générée automatiquement">
            <a:extLst>
              <a:ext uri="{FF2B5EF4-FFF2-40B4-BE49-F238E27FC236}">
                <a16:creationId xmlns:a16="http://schemas.microsoft.com/office/drawing/2014/main" id="{36EC6D44-C52F-03FA-F657-4469674FF0A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7893" b="7121"/>
          <a:stretch/>
        </p:blipFill>
        <p:spPr>
          <a:xfrm>
            <a:off x="20" y="1282"/>
            <a:ext cx="12191980" cy="6856718"/>
          </a:xfrm>
          <a:prstGeom prst="rect">
            <a:avLst/>
          </a:prstGeom>
        </p:spPr>
      </p:pic>
    </p:spTree>
    <p:extLst>
      <p:ext uri="{BB962C8B-B14F-4D97-AF65-F5344CB8AC3E}">
        <p14:creationId xmlns:p14="http://schemas.microsoft.com/office/powerpoint/2010/main" val="16589325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Espace réservé du contenu 4" descr="Une image contenant intérieur, pleine, plusieurs&#10;&#10;Description générée automatiquement">
            <a:extLst>
              <a:ext uri="{FF2B5EF4-FFF2-40B4-BE49-F238E27FC236}">
                <a16:creationId xmlns:a16="http://schemas.microsoft.com/office/drawing/2014/main" id="{5531A841-6632-3557-CB9A-39A2A753F81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7551" b="17463"/>
          <a:stretch/>
        </p:blipFill>
        <p:spPr>
          <a:xfrm>
            <a:off x="20" y="1282"/>
            <a:ext cx="12191980" cy="6856718"/>
          </a:xfrm>
          <a:prstGeom prst="rect">
            <a:avLst/>
          </a:prstGeom>
        </p:spPr>
      </p:pic>
    </p:spTree>
    <p:extLst>
      <p:ext uri="{BB962C8B-B14F-4D97-AF65-F5344CB8AC3E}">
        <p14:creationId xmlns:p14="http://schemas.microsoft.com/office/powerpoint/2010/main" val="30422765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descr="Une image contenant texte&#10;&#10;Description générée automatiquement">
            <a:extLst>
              <a:ext uri="{FF2B5EF4-FFF2-40B4-BE49-F238E27FC236}">
                <a16:creationId xmlns:a16="http://schemas.microsoft.com/office/drawing/2014/main" id="{81850FBE-10DE-29F6-CE68-AACF0700796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24496"/>
          <a:stretch/>
        </p:blipFill>
        <p:spPr>
          <a:xfrm>
            <a:off x="81280" y="1"/>
            <a:ext cx="12110719" cy="6858000"/>
          </a:xfrm>
        </p:spPr>
      </p:pic>
    </p:spTree>
    <p:extLst>
      <p:ext uri="{BB962C8B-B14F-4D97-AF65-F5344CB8AC3E}">
        <p14:creationId xmlns:p14="http://schemas.microsoft.com/office/powerpoint/2010/main" val="30245675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Espace réservé du contenu 4" descr="Une image contenant intérieur, personne, vêtements, plusieurs&#10;&#10;Description générée automatiquement">
            <a:extLst>
              <a:ext uri="{FF2B5EF4-FFF2-40B4-BE49-F238E27FC236}">
                <a16:creationId xmlns:a16="http://schemas.microsoft.com/office/drawing/2014/main" id="{22ACBB9C-8058-AC7E-F3EA-B1D95D3BC2D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9710" b="15304"/>
          <a:stretch/>
        </p:blipFill>
        <p:spPr>
          <a:xfrm>
            <a:off x="20" y="1282"/>
            <a:ext cx="12191980" cy="6856718"/>
          </a:xfrm>
          <a:prstGeom prst="rect">
            <a:avLst/>
          </a:prstGeom>
        </p:spPr>
      </p:pic>
    </p:spTree>
    <p:extLst>
      <p:ext uri="{BB962C8B-B14F-4D97-AF65-F5344CB8AC3E}">
        <p14:creationId xmlns:p14="http://schemas.microsoft.com/office/powerpoint/2010/main" val="42124588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Espace réservé du contenu 4" descr="Une image contenant personne&#10;&#10;Description générée automatiquement">
            <a:extLst>
              <a:ext uri="{FF2B5EF4-FFF2-40B4-BE49-F238E27FC236}">
                <a16:creationId xmlns:a16="http://schemas.microsoft.com/office/drawing/2014/main" id="{83FAEE78-8C71-04FD-4C45-A13FAE21558C}"/>
              </a:ext>
            </a:extLst>
          </p:cNvPr>
          <p:cNvPicPr>
            <a:picLocks noChangeAspect="1"/>
          </p:cNvPicPr>
          <p:nvPr/>
        </p:nvPicPr>
        <p:blipFill rotWithShape="1">
          <a:blip r:embed="rId2">
            <a:extLst>
              <a:ext uri="{28A0092B-C50C-407E-A947-70E740481C1C}">
                <a14:useLocalDpi xmlns:a14="http://schemas.microsoft.com/office/drawing/2010/main" val="0"/>
              </a:ext>
            </a:extLst>
          </a:blip>
          <a:srcRect t="3951" r="1" b="4124"/>
          <a:stretch/>
        </p:blipFill>
        <p:spPr>
          <a:xfrm>
            <a:off x="-70223" y="10"/>
            <a:ext cx="9947062" cy="6857990"/>
          </a:xfrm>
          <a:prstGeom prst="rect">
            <a:avLst/>
          </a:prstGeom>
        </p:spPr>
      </p:pic>
      <p:sp>
        <p:nvSpPr>
          <p:cNvPr id="14" name="Freeform: Shape 13">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16" name="Freeform: Shape 15">
            <a:extLst>
              <a:ext uri="{FF2B5EF4-FFF2-40B4-BE49-F238E27FC236}">
                <a16:creationId xmlns:a16="http://schemas.microsoft.com/office/drawing/2014/main" id="{F9EC3F91-A75C-4F74-867E-E4C28C135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226" y="0"/>
            <a:ext cx="5043774"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Meiryo"/>
            </a:endParaRPr>
          </a:p>
        </p:txBody>
      </p:sp>
      <p:sp>
        <p:nvSpPr>
          <p:cNvPr id="18" name="Freeform: Shape 17">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97013"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9" name="Content Placeholder 8">
            <a:extLst>
              <a:ext uri="{FF2B5EF4-FFF2-40B4-BE49-F238E27FC236}">
                <a16:creationId xmlns:a16="http://schemas.microsoft.com/office/drawing/2014/main" id="{67ABF01A-DEF9-B211-FAA9-D25689CE63EB}"/>
              </a:ext>
            </a:extLst>
          </p:cNvPr>
          <p:cNvSpPr>
            <a:spLocks noGrp="1"/>
          </p:cNvSpPr>
          <p:nvPr>
            <p:ph idx="1"/>
          </p:nvPr>
        </p:nvSpPr>
        <p:spPr>
          <a:xfrm>
            <a:off x="7660641" y="1767840"/>
            <a:ext cx="4019826" cy="3654951"/>
          </a:xfrm>
        </p:spPr>
        <p:txBody>
          <a:bodyPr>
            <a:normAutofit lnSpcReduction="10000"/>
          </a:bodyPr>
          <a:lstStyle/>
          <a:p>
            <a:pPr marL="0" indent="0">
              <a:buNone/>
            </a:pPr>
            <a:r>
              <a:rPr lang="en-US" sz="3200" dirty="0" err="1"/>
              <a:t>Jésus</a:t>
            </a:r>
            <a:r>
              <a:rPr lang="en-US" sz="3200" dirty="0"/>
              <a:t> </a:t>
            </a:r>
            <a:r>
              <a:rPr lang="en-US" sz="3200" dirty="0" err="1"/>
              <a:t>dit</a:t>
            </a:r>
            <a:r>
              <a:rPr lang="en-US" sz="3200" dirty="0"/>
              <a:t> </a:t>
            </a:r>
          </a:p>
          <a:p>
            <a:pPr marL="0" indent="0">
              <a:buNone/>
            </a:pPr>
            <a:r>
              <a:rPr lang="en-US" sz="3200" dirty="0"/>
              <a:t>Laissez </a:t>
            </a:r>
            <a:r>
              <a:rPr lang="en-US" sz="3200" dirty="0" err="1"/>
              <a:t>venir</a:t>
            </a:r>
            <a:r>
              <a:rPr lang="en-US" sz="3200" dirty="0"/>
              <a:t> à </a:t>
            </a:r>
            <a:r>
              <a:rPr lang="en-US" sz="3200" dirty="0" err="1"/>
              <a:t>moi</a:t>
            </a:r>
            <a:r>
              <a:rPr lang="en-US" sz="3200" dirty="0"/>
              <a:t> les petits enfants. Ne les </a:t>
            </a:r>
            <a:r>
              <a:rPr lang="en-US" sz="3200" dirty="0" err="1"/>
              <a:t>empêchez</a:t>
            </a:r>
            <a:r>
              <a:rPr lang="en-US" sz="3200" dirty="0"/>
              <a:t> pas. En </a:t>
            </a:r>
            <a:r>
              <a:rPr lang="en-US" sz="3200" dirty="0" err="1"/>
              <a:t>effet</a:t>
            </a:r>
            <a:r>
              <a:rPr lang="en-US" sz="3200" dirty="0"/>
              <a:t>, le </a:t>
            </a:r>
            <a:r>
              <a:rPr lang="en-US" sz="3200" dirty="0" err="1"/>
              <a:t>Royaume</a:t>
            </a:r>
            <a:r>
              <a:rPr lang="en-US" sz="3200" dirty="0"/>
              <a:t> des </a:t>
            </a:r>
            <a:r>
              <a:rPr lang="en-US" sz="3200" dirty="0" err="1"/>
              <a:t>cieux</a:t>
            </a:r>
            <a:r>
              <a:rPr lang="en-US" sz="3200" dirty="0"/>
              <a:t> </a:t>
            </a:r>
            <a:r>
              <a:rPr lang="en-US" sz="3200" dirty="0" err="1"/>
              <a:t>appartient</a:t>
            </a:r>
            <a:r>
              <a:rPr lang="en-US" sz="3200" dirty="0"/>
              <a:t> à </a:t>
            </a:r>
            <a:r>
              <a:rPr lang="en-US" sz="3200" dirty="0" err="1"/>
              <a:t>ceux</a:t>
            </a:r>
            <a:r>
              <a:rPr lang="en-US" sz="3200" dirty="0"/>
              <a:t> qui </a:t>
            </a:r>
            <a:r>
              <a:rPr lang="en-US" sz="3200" dirty="0" err="1"/>
              <a:t>sont</a:t>
            </a:r>
            <a:r>
              <a:rPr lang="en-US" sz="3200" dirty="0"/>
              <a:t> </a:t>
            </a:r>
            <a:r>
              <a:rPr lang="en-US" sz="3200" dirty="0" err="1"/>
              <a:t>comme</a:t>
            </a:r>
            <a:r>
              <a:rPr lang="en-US" sz="3200" dirty="0"/>
              <a:t> </a:t>
            </a:r>
            <a:r>
              <a:rPr lang="en-US" sz="3200" dirty="0" err="1"/>
              <a:t>eux</a:t>
            </a:r>
            <a:r>
              <a:rPr lang="en-US" sz="3200" dirty="0"/>
              <a:t>.</a:t>
            </a:r>
          </a:p>
          <a:p>
            <a:pPr marL="0" indent="0">
              <a:buNone/>
            </a:pPr>
            <a:r>
              <a:rPr lang="en-US" sz="2000" dirty="0"/>
              <a:t>Matthieu 19, verset 14</a:t>
            </a:r>
          </a:p>
        </p:txBody>
      </p:sp>
    </p:spTree>
    <p:extLst>
      <p:ext uri="{BB962C8B-B14F-4D97-AF65-F5344CB8AC3E}">
        <p14:creationId xmlns:p14="http://schemas.microsoft.com/office/powerpoint/2010/main" val="40910642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Espace réservé du contenu 4" descr="Une image contenant personne, gens&#10;&#10;Description générée automatiquement">
            <a:extLst>
              <a:ext uri="{FF2B5EF4-FFF2-40B4-BE49-F238E27FC236}">
                <a16:creationId xmlns:a16="http://schemas.microsoft.com/office/drawing/2014/main" id="{C969883D-B135-C5DF-0BF4-6F4F48A92D50}"/>
              </a:ext>
            </a:extLst>
          </p:cNvPr>
          <p:cNvPicPr>
            <a:picLocks noChangeAspect="1"/>
          </p:cNvPicPr>
          <p:nvPr/>
        </p:nvPicPr>
        <p:blipFill rotWithShape="1">
          <a:blip r:embed="rId2">
            <a:extLst>
              <a:ext uri="{28A0092B-C50C-407E-A947-70E740481C1C}">
                <a14:useLocalDpi xmlns:a14="http://schemas.microsoft.com/office/drawing/2010/main" val="0"/>
              </a:ext>
            </a:extLst>
          </a:blip>
          <a:srcRect t="3051" r="1" b="5024"/>
          <a:stretch/>
        </p:blipFill>
        <p:spPr>
          <a:xfrm>
            <a:off x="20" y="10"/>
            <a:ext cx="9947062" cy="6857990"/>
          </a:xfrm>
          <a:prstGeom prst="rect">
            <a:avLst/>
          </a:prstGeom>
        </p:spPr>
      </p:pic>
      <p:sp>
        <p:nvSpPr>
          <p:cNvPr id="14" name="Freeform: Shape 13">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16" name="Freeform: Shape 15">
            <a:extLst>
              <a:ext uri="{FF2B5EF4-FFF2-40B4-BE49-F238E27FC236}">
                <a16:creationId xmlns:a16="http://schemas.microsoft.com/office/drawing/2014/main" id="{F9EC3F91-A75C-4F74-867E-E4C28C135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226" y="0"/>
            <a:ext cx="5043774"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Meiryo"/>
            </a:endParaRPr>
          </a:p>
        </p:txBody>
      </p:sp>
      <p:sp>
        <p:nvSpPr>
          <p:cNvPr id="18" name="Freeform: Shape 17">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97013"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7" name="Espace réservé du contenu 6" descr="Une image contenant texte&#10;&#10;Description générée automatiquement">
            <a:extLst>
              <a:ext uri="{FF2B5EF4-FFF2-40B4-BE49-F238E27FC236}">
                <a16:creationId xmlns:a16="http://schemas.microsoft.com/office/drawing/2014/main" id="{EFC2B07F-8062-ECD5-4E14-8EB8C8D0620D}"/>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0251" t="14687" b="18717"/>
          <a:stretch/>
        </p:blipFill>
        <p:spPr>
          <a:xfrm>
            <a:off x="7214648" y="1991360"/>
            <a:ext cx="4910930" cy="2733040"/>
          </a:xfrm>
        </p:spPr>
      </p:pic>
    </p:spTree>
    <p:extLst>
      <p:ext uri="{BB962C8B-B14F-4D97-AF65-F5344CB8AC3E}">
        <p14:creationId xmlns:p14="http://schemas.microsoft.com/office/powerpoint/2010/main" val="28698673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C4458727-748B-4F6D-A34A-F66395A072A2}"/>
              </a:ext>
            </a:extLst>
          </p:cNvPr>
          <p:cNvSpPr>
            <a:spLocks noGrp="1"/>
          </p:cNvSpPr>
          <p:nvPr>
            <p:ph idx="1"/>
          </p:nvPr>
        </p:nvSpPr>
        <p:spPr/>
        <p:txBody>
          <a:bodyPr/>
          <a:lstStyle/>
          <a:p>
            <a:pPr marL="0" indent="0">
              <a:lnSpc>
                <a:spcPct val="107000"/>
              </a:lnSpc>
              <a:spcAft>
                <a:spcPts val="800"/>
              </a:spcAft>
              <a:buNone/>
            </a:pPr>
            <a:r>
              <a:rPr lang="fr-FR" sz="3600" dirty="0">
                <a:solidFill>
                  <a:srgbClr val="002060"/>
                </a:solidFill>
                <a:effectLst/>
                <a:latin typeface="Tahoma" panose="020B0604030504040204" pitchFamily="34" charset="0"/>
                <a:ea typeface="Tahoma" panose="020B0604030504040204" pitchFamily="34" charset="0"/>
                <a:cs typeface="Tahoma" panose="020B0604030504040204" pitchFamily="34" charset="0"/>
              </a:rPr>
              <a:t>Les deux disciples se lèvent</a:t>
            </a:r>
            <a:r>
              <a:rPr lang="fr-FR" sz="3600" dirty="0">
                <a:latin typeface="Tahoma" panose="020B0604030504040204" pitchFamily="34" charset="0"/>
                <a:ea typeface="Tahoma" panose="020B0604030504040204" pitchFamily="34" charset="0"/>
                <a:cs typeface="Tahoma" panose="020B0604030504040204" pitchFamily="34" charset="0"/>
              </a:rPr>
              <a:t> </a:t>
            </a:r>
            <a:r>
              <a:rPr lang="fr-FR" sz="3600" dirty="0">
                <a:solidFill>
                  <a:srgbClr val="002060"/>
                </a:solidFill>
                <a:effectLst/>
                <a:latin typeface="Tahoma" panose="020B0604030504040204" pitchFamily="34" charset="0"/>
                <a:ea typeface="Tahoma" panose="020B0604030504040204" pitchFamily="34" charset="0"/>
                <a:cs typeface="Tahoma" panose="020B0604030504040204" pitchFamily="34" charset="0"/>
              </a:rPr>
              <a:t>et ils retournent tout de suite</a:t>
            </a:r>
            <a:r>
              <a:rPr lang="fr-FR" sz="3600" dirty="0">
                <a:latin typeface="Tahoma" panose="020B0604030504040204" pitchFamily="34" charset="0"/>
                <a:ea typeface="Tahoma" panose="020B0604030504040204" pitchFamily="34" charset="0"/>
                <a:cs typeface="Tahoma" panose="020B0604030504040204" pitchFamily="34" charset="0"/>
              </a:rPr>
              <a:t> </a:t>
            </a:r>
            <a:r>
              <a:rPr lang="fr-FR" sz="3600" dirty="0">
                <a:solidFill>
                  <a:srgbClr val="002060"/>
                </a:solidFill>
                <a:effectLst/>
                <a:latin typeface="Tahoma" panose="020B0604030504040204" pitchFamily="34" charset="0"/>
                <a:ea typeface="Tahoma" panose="020B0604030504040204" pitchFamily="34" charset="0"/>
                <a:cs typeface="Tahoma" panose="020B0604030504040204" pitchFamily="34" charset="0"/>
              </a:rPr>
              <a:t>à Jérusalem.</a:t>
            </a:r>
            <a:r>
              <a:rPr lang="fr-FR" sz="3600" dirty="0">
                <a:latin typeface="Tahoma" panose="020B0604030504040204" pitchFamily="34" charset="0"/>
                <a:ea typeface="Tahoma" panose="020B0604030504040204" pitchFamily="34" charset="0"/>
                <a:cs typeface="Tahoma" panose="020B0604030504040204" pitchFamily="34" charset="0"/>
              </a:rPr>
              <a:t> </a:t>
            </a:r>
            <a:r>
              <a:rPr lang="fr-FR" sz="3600" dirty="0">
                <a:solidFill>
                  <a:srgbClr val="002060"/>
                </a:solidFill>
                <a:effectLst/>
                <a:latin typeface="Tahoma" panose="020B0604030504040204" pitchFamily="34" charset="0"/>
                <a:ea typeface="Tahoma" panose="020B0604030504040204" pitchFamily="34" charset="0"/>
                <a:cs typeface="Tahoma" panose="020B0604030504040204" pitchFamily="34" charset="0"/>
              </a:rPr>
              <a:t>Ils arrivent dans la ville,</a:t>
            </a:r>
            <a:br>
              <a:rPr lang="fr-FR" sz="3600" dirty="0">
                <a:solidFill>
                  <a:srgbClr val="002060"/>
                </a:solidFill>
                <a:effectLst/>
                <a:latin typeface="Tahoma" panose="020B0604030504040204" pitchFamily="34" charset="0"/>
                <a:ea typeface="Tahoma" panose="020B0604030504040204" pitchFamily="34" charset="0"/>
                <a:cs typeface="Tahoma" panose="020B0604030504040204" pitchFamily="34" charset="0"/>
              </a:rPr>
            </a:br>
            <a:r>
              <a:rPr lang="fr-FR" sz="3600" dirty="0">
                <a:solidFill>
                  <a:srgbClr val="002060"/>
                </a:solidFill>
                <a:effectLst/>
                <a:latin typeface="Tahoma" panose="020B0604030504040204" pitchFamily="34" charset="0"/>
                <a:ea typeface="Tahoma" panose="020B0604030504040204" pitchFamily="34" charset="0"/>
                <a:cs typeface="Tahoma" panose="020B0604030504040204" pitchFamily="34" charset="0"/>
              </a:rPr>
              <a:t>là où les onze disciples</a:t>
            </a:r>
            <a:r>
              <a:rPr lang="fr-FR" sz="3600" dirty="0">
                <a:latin typeface="Tahoma" panose="020B0604030504040204" pitchFamily="34" charset="0"/>
                <a:ea typeface="Tahoma" panose="020B0604030504040204" pitchFamily="34" charset="0"/>
                <a:cs typeface="Tahoma" panose="020B0604030504040204" pitchFamily="34" charset="0"/>
              </a:rPr>
              <a:t> </a:t>
            </a:r>
            <a:r>
              <a:rPr lang="fr-FR" sz="3600" dirty="0">
                <a:solidFill>
                  <a:srgbClr val="002060"/>
                </a:solidFill>
                <a:effectLst/>
                <a:latin typeface="Tahoma" panose="020B0604030504040204" pitchFamily="34" charset="0"/>
                <a:ea typeface="Tahoma" panose="020B0604030504040204" pitchFamily="34" charset="0"/>
                <a:cs typeface="Tahoma" panose="020B0604030504040204" pitchFamily="34" charset="0"/>
              </a:rPr>
              <a:t>et tous les autres sont réunis.</a:t>
            </a:r>
            <a:endParaRPr lang="fr-FR" sz="3600" dirty="0">
              <a:effectLst/>
              <a:latin typeface="Tahoma" panose="020B0604030504040204" pitchFamily="34" charset="0"/>
              <a:ea typeface="Tahoma" panose="020B0604030504040204" pitchFamily="34" charset="0"/>
              <a:cs typeface="Tahoma" panose="020B0604030504040204" pitchFamily="34" charset="0"/>
            </a:endParaRPr>
          </a:p>
          <a:p>
            <a:pPr marL="0" indent="0" algn="ctr">
              <a:lnSpc>
                <a:spcPct val="107000"/>
              </a:lnSpc>
              <a:spcAft>
                <a:spcPts val="800"/>
              </a:spcAft>
              <a:buNone/>
            </a:pPr>
            <a:r>
              <a:rPr lang="fr-FR" sz="3600" dirty="0">
                <a:solidFill>
                  <a:srgbClr val="002060"/>
                </a:solidFill>
                <a:effectLst/>
                <a:latin typeface="Tahoma" panose="020B0604030504040204" pitchFamily="34" charset="0"/>
                <a:ea typeface="Tahoma" panose="020B0604030504040204" pitchFamily="34" charset="0"/>
                <a:cs typeface="Tahoma" panose="020B0604030504040204" pitchFamily="34" charset="0"/>
              </a:rPr>
              <a:t>Luc 24 /33</a:t>
            </a:r>
            <a:endParaRPr lang="fr-FR" sz="3600" dirty="0">
              <a:effectLst/>
              <a:latin typeface="Tahoma" panose="020B0604030504040204" pitchFamily="34" charset="0"/>
              <a:ea typeface="Tahoma" panose="020B0604030504040204" pitchFamily="34" charset="0"/>
              <a:cs typeface="Tahoma" panose="020B0604030504040204" pitchFamily="34" charset="0"/>
            </a:endParaRPr>
          </a:p>
          <a:p>
            <a:pPr marL="0" indent="0">
              <a:buNone/>
            </a:pPr>
            <a:endParaRPr lang="fr-FR" dirty="0"/>
          </a:p>
        </p:txBody>
      </p:sp>
    </p:spTree>
    <p:extLst>
      <p:ext uri="{BB962C8B-B14F-4D97-AF65-F5344CB8AC3E}">
        <p14:creationId xmlns:p14="http://schemas.microsoft.com/office/powerpoint/2010/main" val="14889415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Espace réservé du contenu 4" descr="Une image contenant intérieur, mur&#10;&#10;Description générée automatiquement">
            <a:extLst>
              <a:ext uri="{FF2B5EF4-FFF2-40B4-BE49-F238E27FC236}">
                <a16:creationId xmlns:a16="http://schemas.microsoft.com/office/drawing/2014/main" id="{E4AA45CA-9F75-AB56-998D-68A26979B47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9864" b="15136"/>
          <a:stretch/>
        </p:blipFill>
        <p:spPr>
          <a:xfrm>
            <a:off x="20" y="10"/>
            <a:ext cx="12191980" cy="6857989"/>
          </a:xfrm>
          <a:prstGeom prst="rect">
            <a:avLst/>
          </a:prstGeom>
        </p:spPr>
      </p:pic>
      <p:sp>
        <p:nvSpPr>
          <p:cNvPr id="10" name="Freeform: Shape 9">
            <a:extLst>
              <a:ext uri="{FF2B5EF4-FFF2-40B4-BE49-F238E27FC236}">
                <a16:creationId xmlns:a16="http://schemas.microsoft.com/office/drawing/2014/main" id="{569BBA9B-8F4E-4D2B-BEFA-41A4754433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51012D1-8033-40B1-9EC0-91390FFC74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80943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D291F021-C45C-4D44-A2B8-A789E386C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3444"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85344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53C6CA2B-E22D-E324-A71F-9F176B41406F}"/>
              </a:ext>
            </a:extLst>
          </p:cNvPr>
          <p:cNvSpPr>
            <a:spLocks noGrp="1"/>
          </p:cNvSpPr>
          <p:nvPr>
            <p:ph idx="1"/>
          </p:nvPr>
        </p:nvSpPr>
        <p:spPr>
          <a:xfrm>
            <a:off x="838200" y="574158"/>
            <a:ext cx="10515600" cy="5602805"/>
          </a:xfrm>
        </p:spPr>
        <p:txBody>
          <a:bodyPr>
            <a:normAutofit fontScale="32500" lnSpcReduction="20000"/>
          </a:bodyPr>
          <a:lstStyle/>
          <a:p>
            <a:pPr marL="0" indent="0">
              <a:lnSpc>
                <a:spcPct val="107000"/>
              </a:lnSpc>
              <a:spcAft>
                <a:spcPts val="800"/>
              </a:spcAft>
              <a:buNone/>
            </a:pPr>
            <a:r>
              <a:rPr lang="fr-FR" sz="9800" dirty="0">
                <a:effectLst/>
                <a:latin typeface="Tahoma" panose="020B0604030504040204" pitchFamily="34" charset="0"/>
                <a:ea typeface="Tahoma" panose="020B0604030504040204" pitchFamily="34" charset="0"/>
                <a:cs typeface="Tahoma" panose="020B0604030504040204" pitchFamily="34" charset="0"/>
              </a:rPr>
              <a:t>Jésus lui-même se montre au milieu d’eux et il dit : </a:t>
            </a:r>
          </a:p>
          <a:p>
            <a:pPr marL="0" indent="0">
              <a:lnSpc>
                <a:spcPct val="107000"/>
              </a:lnSpc>
              <a:spcAft>
                <a:spcPts val="800"/>
              </a:spcAft>
              <a:buNone/>
            </a:pPr>
            <a:r>
              <a:rPr lang="fr-FR" sz="9800" dirty="0">
                <a:effectLst/>
                <a:latin typeface="Tahoma" panose="020B0604030504040204" pitchFamily="34" charset="0"/>
                <a:ea typeface="Tahoma" panose="020B0604030504040204" pitchFamily="34" charset="0"/>
                <a:cs typeface="Tahoma" panose="020B0604030504040204" pitchFamily="34" charset="0"/>
              </a:rPr>
              <a:t>« </a:t>
            </a:r>
            <a:r>
              <a:rPr lang="fr-FR" sz="9800" b="1" dirty="0">
                <a:effectLst/>
                <a:latin typeface="Tahoma" panose="020B0604030504040204" pitchFamily="34" charset="0"/>
                <a:ea typeface="Tahoma" panose="020B0604030504040204" pitchFamily="34" charset="0"/>
                <a:cs typeface="Tahoma" panose="020B0604030504040204" pitchFamily="34" charset="0"/>
              </a:rPr>
              <a:t>La paix soit avec vous ! </a:t>
            </a:r>
            <a:r>
              <a:rPr lang="fr-FR" sz="9800" dirty="0">
                <a:effectLst/>
                <a:latin typeface="Tahoma" panose="020B0604030504040204" pitchFamily="34" charset="0"/>
                <a:ea typeface="Tahoma" panose="020B0604030504040204" pitchFamily="34" charset="0"/>
                <a:cs typeface="Tahoma" panose="020B0604030504040204" pitchFamily="34" charset="0"/>
              </a:rPr>
              <a:t>» </a:t>
            </a:r>
            <a:br>
              <a:rPr lang="fr-FR" sz="9800" dirty="0">
                <a:effectLst/>
                <a:latin typeface="Tahoma" panose="020B0604030504040204" pitchFamily="34" charset="0"/>
                <a:ea typeface="Tahoma" panose="020B0604030504040204" pitchFamily="34" charset="0"/>
                <a:cs typeface="Tahoma" panose="020B0604030504040204" pitchFamily="34" charset="0"/>
              </a:rPr>
            </a:br>
            <a:br>
              <a:rPr lang="fr-FR" sz="9800" dirty="0">
                <a:effectLst/>
                <a:latin typeface="Tahoma" panose="020B0604030504040204" pitchFamily="34" charset="0"/>
                <a:ea typeface="Tahoma" panose="020B0604030504040204" pitchFamily="34" charset="0"/>
                <a:cs typeface="Tahoma" panose="020B0604030504040204" pitchFamily="34" charset="0"/>
              </a:rPr>
            </a:br>
            <a:r>
              <a:rPr lang="fr-FR" sz="9800" dirty="0">
                <a:effectLst/>
                <a:latin typeface="Tahoma" panose="020B0604030504040204" pitchFamily="34" charset="0"/>
                <a:ea typeface="Tahoma" panose="020B0604030504040204" pitchFamily="34" charset="0"/>
                <a:cs typeface="Tahoma" panose="020B0604030504040204" pitchFamily="34" charset="0"/>
              </a:rPr>
              <a:t>Les disciples sont effrayés, ils ont très peur. En effet ils croient voir un esprit, un fantôme</a:t>
            </a:r>
            <a:r>
              <a:rPr lang="fr-FR" sz="9800" dirty="0">
                <a:latin typeface="Tahoma" panose="020B0604030504040204" pitchFamily="34" charset="0"/>
                <a:ea typeface="Tahoma" panose="020B0604030504040204" pitchFamily="34" charset="0"/>
                <a:cs typeface="Tahoma" panose="020B0604030504040204" pitchFamily="34" charset="0"/>
              </a:rPr>
              <a:t>…</a:t>
            </a:r>
            <a:r>
              <a:rPr lang="fr-FR" sz="9800" dirty="0">
                <a:effectLst/>
                <a:latin typeface="Tahoma" panose="020B0604030504040204" pitchFamily="34" charset="0"/>
                <a:ea typeface="Tahoma" panose="020B0604030504040204" pitchFamily="34" charset="0"/>
                <a:cs typeface="Tahoma" panose="020B0604030504040204" pitchFamily="34" charset="0"/>
              </a:rPr>
              <a:t>    </a:t>
            </a:r>
          </a:p>
          <a:p>
            <a:pPr marL="0" indent="0">
              <a:lnSpc>
                <a:spcPct val="107000"/>
              </a:lnSpc>
              <a:spcAft>
                <a:spcPts val="800"/>
              </a:spcAft>
              <a:buNone/>
            </a:pPr>
            <a:r>
              <a:rPr lang="fr-FR" sz="9800" dirty="0">
                <a:effectLst/>
                <a:latin typeface="Tahoma" panose="020B0604030504040204" pitchFamily="34" charset="0"/>
                <a:ea typeface="Tahoma" panose="020B0604030504040204" pitchFamily="34" charset="0"/>
                <a:cs typeface="Tahoma" panose="020B0604030504040204" pitchFamily="34" charset="0"/>
              </a:rPr>
              <a:t>« Regardez mes mains et mes pieds, c’est bien moi ! Touchez-moi et regardez-moi ! Un esprit n’a pas de corps, et moi, vous voyez que j’en ai un ! »    </a:t>
            </a:r>
          </a:p>
          <a:p>
            <a:pPr marL="0" indent="0">
              <a:lnSpc>
                <a:spcPct val="107000"/>
              </a:lnSpc>
              <a:spcAft>
                <a:spcPts val="800"/>
              </a:spcAft>
              <a:buNone/>
            </a:pPr>
            <a:endParaRPr lang="fr-FR" sz="3600" dirty="0">
              <a:effectLst/>
              <a:latin typeface="Tahoma" panose="020B0604030504040204" pitchFamily="34" charset="0"/>
              <a:ea typeface="Tahoma" panose="020B0604030504040204" pitchFamily="34" charset="0"/>
              <a:cs typeface="Tahoma" panose="020B0604030504040204" pitchFamily="34" charset="0"/>
            </a:endParaRPr>
          </a:p>
          <a:p>
            <a:pPr marL="0" indent="0">
              <a:lnSpc>
                <a:spcPct val="107000"/>
              </a:lnSpc>
              <a:spcAft>
                <a:spcPts val="800"/>
              </a:spcAft>
              <a:buNone/>
            </a:pPr>
            <a:r>
              <a:rPr lang="fr-FR" sz="3600" dirty="0">
                <a:effectLst/>
                <a:latin typeface="Tahoma" panose="020B0604030504040204" pitchFamily="34" charset="0"/>
                <a:ea typeface="Tahoma" panose="020B0604030504040204" pitchFamily="34" charset="0"/>
                <a:cs typeface="Tahoma" panose="020B0604030504040204" pitchFamily="34" charset="0"/>
              </a:rPr>
              <a:t> </a:t>
            </a:r>
          </a:p>
          <a:p>
            <a:pPr marL="0" indent="0">
              <a:lnSpc>
                <a:spcPct val="107000"/>
              </a:lnSpc>
              <a:spcAft>
                <a:spcPts val="800"/>
              </a:spcAft>
              <a:buNone/>
            </a:pPr>
            <a:r>
              <a:rPr lang="fr-FR" sz="3600" dirty="0">
                <a:effectLst/>
                <a:latin typeface="Tahoma" panose="020B0604030504040204" pitchFamily="34" charset="0"/>
                <a:ea typeface="Tahoma" panose="020B0604030504040204" pitchFamily="34" charset="0"/>
                <a:cs typeface="Tahoma" panose="020B0604030504040204" pitchFamily="34" charset="0"/>
              </a:rPr>
              <a:t>Luc 24/ 36-37 et 39</a:t>
            </a:r>
          </a:p>
          <a:p>
            <a:endParaRPr lang="fr-FR" dirty="0"/>
          </a:p>
        </p:txBody>
      </p:sp>
    </p:spTree>
    <p:extLst>
      <p:ext uri="{BB962C8B-B14F-4D97-AF65-F5344CB8AC3E}">
        <p14:creationId xmlns:p14="http://schemas.microsoft.com/office/powerpoint/2010/main" val="41426345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Espace réservé du contenu 4" descr="Une image contenant intérieur, pleine, plusieurs&#10;&#10;Description générée automatiquement">
            <a:extLst>
              <a:ext uri="{FF2B5EF4-FFF2-40B4-BE49-F238E27FC236}">
                <a16:creationId xmlns:a16="http://schemas.microsoft.com/office/drawing/2014/main" id="{01E05301-CFCC-E7D9-3D14-DD8F0B7586E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233" b="20767"/>
          <a:stretch/>
        </p:blipFill>
        <p:spPr>
          <a:xfrm>
            <a:off x="20" y="10"/>
            <a:ext cx="12191980" cy="6857989"/>
          </a:xfrm>
          <a:prstGeom prst="rect">
            <a:avLst/>
          </a:prstGeom>
        </p:spPr>
      </p:pic>
      <p:sp>
        <p:nvSpPr>
          <p:cNvPr id="10" name="Freeform: Shape 9">
            <a:extLst>
              <a:ext uri="{FF2B5EF4-FFF2-40B4-BE49-F238E27FC236}">
                <a16:creationId xmlns:a16="http://schemas.microsoft.com/office/drawing/2014/main" id="{569BBA9B-8F4E-4D2B-BEFA-41A4754433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51012D1-8033-40B1-9EC0-91390FFC74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80943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D291F021-C45C-4D44-A2B8-A789E386C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3444"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24412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7A4170B9-C279-4612-6C85-7DAD7618F665}"/>
              </a:ext>
            </a:extLst>
          </p:cNvPr>
          <p:cNvSpPr>
            <a:spLocks noGrp="1"/>
          </p:cNvSpPr>
          <p:nvPr>
            <p:ph idx="1"/>
          </p:nvPr>
        </p:nvSpPr>
        <p:spPr/>
        <p:txBody>
          <a:bodyPr/>
          <a:lstStyle/>
          <a:p>
            <a:pPr marL="0" indent="0">
              <a:buNone/>
            </a:pPr>
            <a:r>
              <a:rPr lang="fr-FR" sz="3600" b="1" dirty="0">
                <a:effectLst/>
                <a:latin typeface="Tahoma" panose="020B0604030504040204" pitchFamily="34" charset="0"/>
                <a:ea typeface="Tahoma" panose="020B0604030504040204" pitchFamily="34" charset="0"/>
                <a:cs typeface="Tahoma" panose="020B0604030504040204" pitchFamily="34" charset="0"/>
              </a:rPr>
              <a:t>Jésus se retourna et leur dit : </a:t>
            </a:r>
          </a:p>
          <a:p>
            <a:pPr marL="0" indent="0">
              <a:buNone/>
            </a:pPr>
            <a:r>
              <a:rPr lang="fr-FR" sz="3600" b="1" dirty="0">
                <a:effectLst/>
                <a:latin typeface="Tahoma" panose="020B0604030504040204" pitchFamily="34" charset="0"/>
                <a:ea typeface="Tahoma" panose="020B0604030504040204" pitchFamily="34" charset="0"/>
                <a:cs typeface="Tahoma" panose="020B0604030504040204" pitchFamily="34" charset="0"/>
              </a:rPr>
              <a:t>« Femmes de Jérusalem ne pleurez pas à mon sujet, pleurez plutôt sur vous et pour vos enfants »</a:t>
            </a:r>
            <a:r>
              <a:rPr lang="fr-FR" sz="3600" b="1" dirty="0">
                <a:latin typeface="Tahoma" panose="020B0604030504040204" pitchFamily="34" charset="0"/>
                <a:ea typeface="Tahoma" panose="020B0604030504040204" pitchFamily="34" charset="0"/>
                <a:cs typeface="Tahoma" panose="020B0604030504040204" pitchFamily="34" charset="0"/>
              </a:rPr>
              <a:t>  </a:t>
            </a:r>
          </a:p>
          <a:p>
            <a:pPr marL="0" indent="0">
              <a:buNone/>
            </a:pPr>
            <a:endParaRPr lang="fr-FR" sz="3600" dirty="0">
              <a:effectLst/>
              <a:latin typeface="Tahoma" panose="020B0604030504040204" pitchFamily="34" charset="0"/>
              <a:ea typeface="Tahoma" panose="020B0604030504040204" pitchFamily="34" charset="0"/>
              <a:cs typeface="Tahoma" panose="020B0604030504040204" pitchFamily="34" charset="0"/>
            </a:endParaRPr>
          </a:p>
          <a:p>
            <a:pPr marL="0" indent="0">
              <a:buNone/>
            </a:pPr>
            <a:r>
              <a:rPr lang="fr-FR" sz="3600" dirty="0">
                <a:effectLst/>
                <a:latin typeface="Tahoma" panose="020B0604030504040204" pitchFamily="34" charset="0"/>
                <a:ea typeface="Tahoma" panose="020B0604030504040204" pitchFamily="34" charset="0"/>
                <a:cs typeface="Tahoma" panose="020B0604030504040204" pitchFamily="34" charset="0"/>
              </a:rPr>
              <a:t>Luc 23/28</a:t>
            </a:r>
          </a:p>
          <a:p>
            <a:pPr marL="0" indent="0">
              <a:buNone/>
            </a:pPr>
            <a:endParaRPr lang="fr-FR" dirty="0"/>
          </a:p>
        </p:txBody>
      </p:sp>
    </p:spTree>
    <p:extLst>
      <p:ext uri="{BB962C8B-B14F-4D97-AF65-F5344CB8AC3E}">
        <p14:creationId xmlns:p14="http://schemas.microsoft.com/office/powerpoint/2010/main" val="31289309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53B5B3A0-A2F1-0D40-9346-78BC341CB4EC}"/>
              </a:ext>
            </a:extLst>
          </p:cNvPr>
          <p:cNvSpPr>
            <a:spLocks noGrp="1"/>
          </p:cNvSpPr>
          <p:nvPr>
            <p:ph idx="1"/>
          </p:nvPr>
        </p:nvSpPr>
        <p:spPr/>
        <p:txBody>
          <a:bodyPr/>
          <a:lstStyle/>
          <a:p>
            <a:pPr marL="0" indent="0" algn="ctr">
              <a:lnSpc>
                <a:spcPct val="107000"/>
              </a:lnSpc>
              <a:spcAft>
                <a:spcPts val="800"/>
              </a:spcAft>
              <a:buNone/>
            </a:pPr>
            <a:r>
              <a:rPr lang="fr-FR" sz="3600" dirty="0">
                <a:effectLst/>
                <a:latin typeface="Tahoma" panose="020B0604030504040204" pitchFamily="34" charset="0"/>
                <a:ea typeface="Tahoma" panose="020B0604030504040204" pitchFamily="34" charset="0"/>
                <a:cs typeface="Tahoma" panose="020B0604030504040204" pitchFamily="34" charset="0"/>
              </a:rPr>
              <a:t>Pendant que Jésus </a:t>
            </a:r>
          </a:p>
          <a:p>
            <a:pPr marL="0" indent="0" algn="ctr">
              <a:lnSpc>
                <a:spcPct val="107000"/>
              </a:lnSpc>
              <a:spcAft>
                <a:spcPts val="800"/>
              </a:spcAft>
              <a:buNone/>
            </a:pPr>
            <a:r>
              <a:rPr lang="fr-FR" sz="3600" dirty="0">
                <a:effectLst/>
                <a:latin typeface="Tahoma" panose="020B0604030504040204" pitchFamily="34" charset="0"/>
                <a:ea typeface="Tahoma" panose="020B0604030504040204" pitchFamily="34" charset="0"/>
                <a:cs typeface="Tahoma" panose="020B0604030504040204" pitchFamily="34" charset="0"/>
              </a:rPr>
              <a:t>bénit les disciples, </a:t>
            </a:r>
          </a:p>
          <a:p>
            <a:pPr marL="0" indent="0" algn="ctr">
              <a:lnSpc>
                <a:spcPct val="107000"/>
              </a:lnSpc>
              <a:spcAft>
                <a:spcPts val="800"/>
              </a:spcAft>
              <a:buNone/>
            </a:pPr>
            <a:r>
              <a:rPr lang="fr-FR" sz="3600" dirty="0">
                <a:effectLst/>
                <a:latin typeface="Tahoma" panose="020B0604030504040204" pitchFamily="34" charset="0"/>
                <a:ea typeface="Tahoma" panose="020B0604030504040204" pitchFamily="34" charset="0"/>
                <a:cs typeface="Tahoma" panose="020B0604030504040204" pitchFamily="34" charset="0"/>
              </a:rPr>
              <a:t>il les quitte et monte </a:t>
            </a:r>
          </a:p>
          <a:p>
            <a:pPr marL="0" indent="0" algn="ctr">
              <a:lnSpc>
                <a:spcPct val="107000"/>
              </a:lnSpc>
              <a:spcAft>
                <a:spcPts val="800"/>
              </a:spcAft>
              <a:buNone/>
            </a:pPr>
            <a:r>
              <a:rPr lang="fr-FR" sz="3600" dirty="0">
                <a:effectLst/>
                <a:latin typeface="Tahoma" panose="020B0604030504040204" pitchFamily="34" charset="0"/>
                <a:ea typeface="Tahoma" panose="020B0604030504040204" pitchFamily="34" charset="0"/>
                <a:cs typeface="Tahoma" panose="020B0604030504040204" pitchFamily="34" charset="0"/>
              </a:rPr>
              <a:t>auprès de Dieu.  </a:t>
            </a:r>
          </a:p>
          <a:p>
            <a:pPr marL="0" indent="0" algn="ctr">
              <a:lnSpc>
                <a:spcPct val="107000"/>
              </a:lnSpc>
              <a:spcAft>
                <a:spcPts val="800"/>
              </a:spcAft>
              <a:buNone/>
            </a:pPr>
            <a:r>
              <a:rPr lang="fr-FR" sz="1800" dirty="0">
                <a:effectLst/>
                <a:latin typeface="Tahoma" panose="020B0604030504040204" pitchFamily="34" charset="0"/>
                <a:ea typeface="Tahoma" panose="020B0604030504040204" pitchFamily="34" charset="0"/>
                <a:cs typeface="Tahoma" panose="020B0604030504040204" pitchFamily="34" charset="0"/>
              </a:rPr>
              <a:t> </a:t>
            </a:r>
          </a:p>
          <a:p>
            <a:pPr marL="0" indent="0" algn="ctr">
              <a:lnSpc>
                <a:spcPct val="107000"/>
              </a:lnSpc>
              <a:spcAft>
                <a:spcPts val="800"/>
              </a:spcAft>
              <a:buNone/>
            </a:pPr>
            <a:r>
              <a:rPr lang="fr-FR" sz="1800" dirty="0">
                <a:effectLst/>
                <a:latin typeface="Tahoma" panose="020B0604030504040204" pitchFamily="34" charset="0"/>
                <a:ea typeface="Tahoma" panose="020B0604030504040204" pitchFamily="34" charset="0"/>
                <a:cs typeface="Tahoma" panose="020B0604030504040204" pitchFamily="34" charset="0"/>
              </a:rPr>
              <a:t>Luc 24/51</a:t>
            </a:r>
          </a:p>
          <a:p>
            <a:pPr marL="0" indent="0">
              <a:buNone/>
            </a:pPr>
            <a:endParaRPr lang="fr-FR" dirty="0"/>
          </a:p>
        </p:txBody>
      </p:sp>
    </p:spTree>
    <p:extLst>
      <p:ext uri="{BB962C8B-B14F-4D97-AF65-F5344CB8AC3E}">
        <p14:creationId xmlns:p14="http://schemas.microsoft.com/office/powerpoint/2010/main" val="37006019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Espace réservé du contenu 4" descr="Une image contenant intérieur, plancher&#10;&#10;Description générée automatiquement">
            <a:extLst>
              <a:ext uri="{FF2B5EF4-FFF2-40B4-BE49-F238E27FC236}">
                <a16:creationId xmlns:a16="http://schemas.microsoft.com/office/drawing/2014/main" id="{E646237C-5F01-5EFA-3BAA-7A6A9F37976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6162" b="18838"/>
          <a:stretch/>
        </p:blipFill>
        <p:spPr>
          <a:xfrm>
            <a:off x="20" y="10"/>
            <a:ext cx="12191980" cy="6857989"/>
          </a:xfrm>
          <a:prstGeom prst="rect">
            <a:avLst/>
          </a:prstGeom>
        </p:spPr>
      </p:pic>
      <p:sp>
        <p:nvSpPr>
          <p:cNvPr id="10" name="Freeform: Shape 9">
            <a:extLst>
              <a:ext uri="{FF2B5EF4-FFF2-40B4-BE49-F238E27FC236}">
                <a16:creationId xmlns:a16="http://schemas.microsoft.com/office/drawing/2014/main" id="{569BBA9B-8F4E-4D2B-BEFA-41A4754433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51012D1-8033-40B1-9EC0-91390FFC74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80943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D291F021-C45C-4D44-A2B8-A789E386C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3444"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3110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Espace réservé du contenu 4" descr="Une image contenant texte, personne, fille&#10;&#10;Description générée automatiquement">
            <a:extLst>
              <a:ext uri="{FF2B5EF4-FFF2-40B4-BE49-F238E27FC236}">
                <a16:creationId xmlns:a16="http://schemas.microsoft.com/office/drawing/2014/main" id="{85F7B8B5-B797-5A09-BB0A-A92C339109B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8396" b="6604"/>
          <a:stretch/>
        </p:blipFill>
        <p:spPr>
          <a:xfrm>
            <a:off x="20" y="10"/>
            <a:ext cx="12191980" cy="6857989"/>
          </a:xfrm>
          <a:prstGeom prst="rect">
            <a:avLst/>
          </a:prstGeom>
        </p:spPr>
      </p:pic>
      <p:sp>
        <p:nvSpPr>
          <p:cNvPr id="10" name="Freeform: Shape 9">
            <a:extLst>
              <a:ext uri="{FF2B5EF4-FFF2-40B4-BE49-F238E27FC236}">
                <a16:creationId xmlns:a16="http://schemas.microsoft.com/office/drawing/2014/main" id="{569BBA9B-8F4E-4D2B-BEFA-41A4754433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51012D1-8033-40B1-9EC0-91390FFC74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80943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D291F021-C45C-4D44-A2B8-A789E386C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3444"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87810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A02DE1E-84B7-C8B8-4A43-7E9B22546B96}"/>
              </a:ext>
            </a:extLst>
          </p:cNvPr>
          <p:cNvSpPr>
            <a:spLocks noGrp="1"/>
          </p:cNvSpPr>
          <p:nvPr>
            <p:ph idx="1"/>
          </p:nvPr>
        </p:nvSpPr>
        <p:spPr>
          <a:xfrm>
            <a:off x="838200" y="537328"/>
            <a:ext cx="10515600" cy="5639635"/>
          </a:xfrm>
        </p:spPr>
        <p:txBody>
          <a:bodyPr>
            <a:normAutofit fontScale="85000" lnSpcReduction="20000"/>
          </a:bodyPr>
          <a:lstStyle/>
          <a:p>
            <a:pPr marL="0" indent="0">
              <a:lnSpc>
                <a:spcPct val="107000"/>
              </a:lnSpc>
              <a:spcAft>
                <a:spcPts val="800"/>
              </a:spcAft>
              <a:buNone/>
            </a:pPr>
            <a:r>
              <a:rPr lang="fr-FR" sz="3200" dirty="0">
                <a:effectLst/>
                <a:latin typeface="Tahoma" panose="020B0604030504040204" pitchFamily="34" charset="0"/>
                <a:ea typeface="Tahoma" panose="020B0604030504040204" pitchFamily="34" charset="0"/>
                <a:cs typeface="Tahoma" panose="020B0604030504040204" pitchFamily="34" charset="0"/>
              </a:rPr>
              <a:t>Quand le jour de la Pentecôte arrive, les croyants sont réunis tous ensemble au même endroit.  </a:t>
            </a:r>
          </a:p>
          <a:p>
            <a:pPr marL="0" indent="0">
              <a:lnSpc>
                <a:spcPct val="107000"/>
              </a:lnSpc>
              <a:spcAft>
                <a:spcPts val="800"/>
              </a:spcAft>
              <a:buNone/>
            </a:pPr>
            <a:r>
              <a:rPr lang="fr-FR" sz="3200" dirty="0">
                <a:effectLst/>
                <a:latin typeface="Tahoma" panose="020B0604030504040204" pitchFamily="34" charset="0"/>
                <a:ea typeface="Tahoma" panose="020B0604030504040204" pitchFamily="34" charset="0"/>
                <a:cs typeface="Tahoma" panose="020B0604030504040204" pitchFamily="34" charset="0"/>
              </a:rPr>
              <a:t>Tout à coup un bruit vient du ciel. C’est comme le souffle d’un violent coup de vent. Le bruit remplit toute la maison où ils sont assis. Alors ils voient apparaître des langues, comme des langues de feu.</a:t>
            </a:r>
          </a:p>
          <a:p>
            <a:pPr marL="0" indent="0">
              <a:lnSpc>
                <a:spcPct val="107000"/>
              </a:lnSpc>
              <a:spcAft>
                <a:spcPts val="800"/>
              </a:spcAft>
              <a:buNone/>
            </a:pPr>
            <a:r>
              <a:rPr lang="fr-FR" sz="3200" dirty="0">
                <a:effectLst/>
                <a:latin typeface="Tahoma" panose="020B0604030504040204" pitchFamily="34" charset="0"/>
                <a:ea typeface="Tahoma" panose="020B0604030504040204" pitchFamily="34" charset="0"/>
                <a:cs typeface="Tahoma" panose="020B0604030504040204" pitchFamily="34" charset="0"/>
              </a:rPr>
              <a:t>Tous sont remplis de l’Esprit Saint et ils se mettent à parler d’autres langues. C’est l’Esprit  qui leur donne de faire cela. Quand les juifs venus de tous les pays du monde entendent ce bruit, ils se rassemblent en foule. Ils sont profondément surpris, parce que chacun entend les croyants parler dans sa langue.         </a:t>
            </a:r>
          </a:p>
          <a:p>
            <a:pPr marL="0" indent="0" algn="ctr">
              <a:lnSpc>
                <a:spcPct val="107000"/>
              </a:lnSpc>
              <a:spcAft>
                <a:spcPts val="800"/>
              </a:spcAft>
              <a:buNone/>
            </a:pPr>
            <a:r>
              <a:rPr lang="fr-FR" sz="1800" dirty="0">
                <a:effectLst/>
                <a:latin typeface="Tahoma" panose="020B0604030504040204" pitchFamily="34" charset="0"/>
                <a:ea typeface="Tahoma" panose="020B0604030504040204" pitchFamily="34" charset="0"/>
                <a:cs typeface="Tahoma" panose="020B0604030504040204" pitchFamily="34" charset="0"/>
              </a:rPr>
              <a:t>Actes 2/ 1-6</a:t>
            </a:r>
          </a:p>
          <a:p>
            <a:pPr marL="0" indent="0">
              <a:lnSpc>
                <a:spcPct val="107000"/>
              </a:lnSpc>
              <a:spcAft>
                <a:spcPts val="800"/>
              </a:spcAft>
              <a:buNone/>
            </a:pPr>
            <a:r>
              <a:rPr lang="fr-FR" sz="1800" dirty="0">
                <a:effectLst/>
                <a:latin typeface="Arial Black" panose="020B0A04020102020204" pitchFamily="34" charset="0"/>
                <a:ea typeface="Calibri" panose="020F0502020204030204" pitchFamily="34" charset="0"/>
                <a:cs typeface="Times New Roman" panose="02020603050405020304" pitchFamily="18"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endParaRPr lang="fr-FR" sz="1800" dirty="0">
              <a:effectLst/>
              <a:latin typeface="Arial Black" panose="020B0A040201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97543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4CFE9069-CD60-D74E-B540-05A14C78116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5000"/>
          <a:stretch/>
        </p:blipFill>
        <p:spPr>
          <a:xfrm>
            <a:off x="20" y="10"/>
            <a:ext cx="12191980" cy="6857989"/>
          </a:xfrm>
          <a:prstGeom prst="rect">
            <a:avLst/>
          </a:prstGeom>
        </p:spPr>
      </p:pic>
      <p:sp>
        <p:nvSpPr>
          <p:cNvPr id="10" name="Freeform: Shape 9">
            <a:extLst>
              <a:ext uri="{FF2B5EF4-FFF2-40B4-BE49-F238E27FC236}">
                <a16:creationId xmlns:a16="http://schemas.microsoft.com/office/drawing/2014/main" id="{569BBA9B-8F4E-4D2B-BEFA-41A4754433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51012D1-8033-40B1-9EC0-91390FFC74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80943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D291F021-C45C-4D44-A2B8-A789E386C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3444"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41602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05C7603E-E630-58B2-EBB2-C1DA3DC40E4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5000"/>
          <a:stretch/>
        </p:blipFill>
        <p:spPr>
          <a:xfrm>
            <a:off x="20" y="10"/>
            <a:ext cx="12191980" cy="6857989"/>
          </a:xfrm>
          <a:prstGeom prst="rect">
            <a:avLst/>
          </a:prstGeom>
        </p:spPr>
      </p:pic>
      <p:sp>
        <p:nvSpPr>
          <p:cNvPr id="10" name="Freeform: Shape 9">
            <a:extLst>
              <a:ext uri="{FF2B5EF4-FFF2-40B4-BE49-F238E27FC236}">
                <a16:creationId xmlns:a16="http://schemas.microsoft.com/office/drawing/2014/main" id="{569BBA9B-8F4E-4D2B-BEFA-41A4754433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51012D1-8033-40B1-9EC0-91390FFC74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80943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D291F021-C45C-4D44-A2B8-A789E386C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3444"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45052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Espace réservé du contenu 4" descr="Une image contenant texte, enveloppe, carte de visite&#10;&#10;Description générée automatiquement">
            <a:extLst>
              <a:ext uri="{FF2B5EF4-FFF2-40B4-BE49-F238E27FC236}">
                <a16:creationId xmlns:a16="http://schemas.microsoft.com/office/drawing/2014/main" id="{FF77F7ED-8D74-C33B-B7A4-17A494E8917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9786" r="12630"/>
          <a:stretch/>
        </p:blipFill>
        <p:spPr>
          <a:xfrm>
            <a:off x="5101771" y="10"/>
            <a:ext cx="7094361" cy="6857989"/>
          </a:xfrm>
          <a:prstGeom prst="rect">
            <a:avLst/>
          </a:prstGeom>
        </p:spPr>
      </p:pic>
      <p:sp>
        <p:nvSpPr>
          <p:cNvPr id="10" name="Rectangle 9">
            <a:extLst>
              <a:ext uri="{FF2B5EF4-FFF2-40B4-BE49-F238E27FC236}">
                <a16:creationId xmlns:a16="http://schemas.microsoft.com/office/drawing/2014/main" id="{A34066D6-1B59-4642-A86D-39464CEE97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527208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18E928D9-3091-4385-B979-265D55AD02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03011">
            <a:off x="1718653" y="700861"/>
            <a:ext cx="2987899" cy="2987899"/>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09A41DD7-4AF3-13A2-AC20-57F1F4C55259}"/>
              </a:ext>
            </a:extLst>
          </p:cNvPr>
          <p:cNvSpPr>
            <a:spLocks noGrp="1"/>
          </p:cNvSpPr>
          <p:nvPr>
            <p:ph type="title"/>
          </p:nvPr>
        </p:nvSpPr>
        <p:spPr>
          <a:xfrm>
            <a:off x="643467" y="795509"/>
            <a:ext cx="4092525" cy="2798604"/>
          </a:xfrm>
        </p:spPr>
        <p:txBody>
          <a:bodyPr vert="horz" lIns="91440" tIns="45720" rIns="91440" bIns="45720" rtlCol="0" anchor="b">
            <a:normAutofit/>
          </a:bodyPr>
          <a:lstStyle/>
          <a:p>
            <a:pPr algn="ctr"/>
            <a:r>
              <a:rPr lang="en-US" sz="6000" dirty="0">
                <a:solidFill>
                  <a:srgbClr val="FFFFFF"/>
                </a:solidFill>
              </a:rPr>
              <a:t>Un avenir à </a:t>
            </a:r>
            <a:r>
              <a:rPr lang="en-US" sz="6000" dirty="0" err="1">
                <a:solidFill>
                  <a:srgbClr val="FFFFFF"/>
                </a:solidFill>
              </a:rPr>
              <a:t>habiter</a:t>
            </a:r>
            <a:r>
              <a:rPr lang="en-US" sz="6000" dirty="0">
                <a:solidFill>
                  <a:srgbClr val="FFFFFF"/>
                </a:solidFill>
              </a:rPr>
              <a:t> </a:t>
            </a:r>
          </a:p>
        </p:txBody>
      </p:sp>
      <p:sp>
        <p:nvSpPr>
          <p:cNvPr id="14" name="Oval 13">
            <a:extLst>
              <a:ext uri="{FF2B5EF4-FFF2-40B4-BE49-F238E27FC236}">
                <a16:creationId xmlns:a16="http://schemas.microsoft.com/office/drawing/2014/main" id="{7D602432-D774-4CF5-94E8-7D52D0105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1186" y="4626633"/>
            <a:ext cx="491961" cy="49196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CBF9EBB4-5078-47B2-AAA0-DF4A88D81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27932" y="5011563"/>
            <a:ext cx="731558" cy="731558"/>
          </a:xfrm>
          <a:prstGeom prst="rect">
            <a:avLst/>
          </a:prstGeom>
          <a:noFill/>
          <a:ln w="127000">
            <a:solidFill>
              <a:schemeClr val="accent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45188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Espace réservé du contenu 4" descr="Une image contenant intérieur, personne&#10;&#10;Description générée automatiquement">
            <a:extLst>
              <a:ext uri="{FF2B5EF4-FFF2-40B4-BE49-F238E27FC236}">
                <a16:creationId xmlns:a16="http://schemas.microsoft.com/office/drawing/2014/main" id="{ECF6DC12-C902-D794-E922-02E2E0DAD12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1880" b="13134"/>
          <a:stretch/>
        </p:blipFill>
        <p:spPr>
          <a:xfrm>
            <a:off x="20" y="1282"/>
            <a:ext cx="12191980" cy="6856718"/>
          </a:xfrm>
          <a:prstGeom prst="rect">
            <a:avLst/>
          </a:prstGeom>
        </p:spPr>
      </p:pic>
    </p:spTree>
    <p:extLst>
      <p:ext uri="{BB962C8B-B14F-4D97-AF65-F5344CB8AC3E}">
        <p14:creationId xmlns:p14="http://schemas.microsoft.com/office/powerpoint/2010/main" val="20376341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2A9C90A-33B0-7656-2005-FD7C95CEBEC0}"/>
              </a:ext>
            </a:extLst>
          </p:cNvPr>
          <p:cNvSpPr>
            <a:spLocks noGrp="1"/>
          </p:cNvSpPr>
          <p:nvPr>
            <p:ph idx="1"/>
          </p:nvPr>
        </p:nvSpPr>
        <p:spPr>
          <a:xfrm>
            <a:off x="838200" y="1825625"/>
            <a:ext cx="10515600" cy="2510705"/>
          </a:xfrm>
        </p:spPr>
        <p:txBody>
          <a:bodyPr/>
          <a:lstStyle/>
          <a:p>
            <a:pPr marL="0" indent="0" algn="ctr">
              <a:lnSpc>
                <a:spcPct val="107000"/>
              </a:lnSpc>
              <a:spcAft>
                <a:spcPts val="800"/>
              </a:spcAft>
              <a:buNone/>
            </a:pPr>
            <a:r>
              <a:rPr lang="fr-FR" sz="3600" dirty="0">
                <a:effectLst/>
                <a:latin typeface="Tahoma" panose="020B0604030504040204" pitchFamily="34" charset="0"/>
                <a:ea typeface="Tahoma" panose="020B0604030504040204" pitchFamily="34" charset="0"/>
                <a:cs typeface="Tahoma" panose="020B0604030504040204" pitchFamily="34" charset="0"/>
              </a:rPr>
              <a:t>« </a:t>
            </a:r>
            <a:r>
              <a:rPr lang="fr-FR" sz="3600" b="1" dirty="0">
                <a:effectLst/>
                <a:latin typeface="Tahoma" panose="020B0604030504040204" pitchFamily="34" charset="0"/>
                <a:ea typeface="Tahoma" panose="020B0604030504040204" pitchFamily="34" charset="0"/>
                <a:cs typeface="Tahoma" panose="020B0604030504040204" pitchFamily="34" charset="0"/>
              </a:rPr>
              <a:t>On emmène aussi deux autres hommes, des bandits, </a:t>
            </a:r>
            <a:br>
              <a:rPr lang="fr-FR" sz="3600" b="1" dirty="0">
                <a:effectLst/>
                <a:latin typeface="Tahoma" panose="020B0604030504040204" pitchFamily="34" charset="0"/>
                <a:ea typeface="Tahoma" panose="020B0604030504040204" pitchFamily="34" charset="0"/>
                <a:cs typeface="Tahoma" panose="020B0604030504040204" pitchFamily="34" charset="0"/>
              </a:rPr>
            </a:br>
            <a:r>
              <a:rPr lang="fr-FR" sz="3600" b="1" dirty="0">
                <a:effectLst/>
                <a:latin typeface="Tahoma" panose="020B0604030504040204" pitchFamily="34" charset="0"/>
                <a:ea typeface="Tahoma" panose="020B0604030504040204" pitchFamily="34" charset="0"/>
                <a:cs typeface="Tahoma" panose="020B0604030504040204" pitchFamily="34" charset="0"/>
              </a:rPr>
              <a:t>pour les faire mourir avec Jésus. »  </a:t>
            </a:r>
            <a:r>
              <a:rPr lang="fr-FR" sz="3600" dirty="0">
                <a:effectLst/>
                <a:latin typeface="Tahoma" panose="020B0604030504040204" pitchFamily="34" charset="0"/>
                <a:ea typeface="Tahoma" panose="020B0604030504040204" pitchFamily="34" charset="0"/>
                <a:cs typeface="Tahoma" panose="020B0604030504040204" pitchFamily="34" charset="0"/>
              </a:rPr>
              <a:t> </a:t>
            </a:r>
          </a:p>
          <a:p>
            <a:pPr marL="0" indent="0" algn="ctr">
              <a:lnSpc>
                <a:spcPct val="107000"/>
              </a:lnSpc>
              <a:spcAft>
                <a:spcPts val="800"/>
              </a:spcAft>
              <a:buNone/>
            </a:pPr>
            <a:r>
              <a:rPr lang="fr-FR" sz="1800" dirty="0">
                <a:effectLst/>
                <a:latin typeface="Arial Black" panose="020B0A04020102020204" pitchFamily="34" charset="0"/>
                <a:ea typeface="Calibri" panose="020F0502020204030204" pitchFamily="34" charset="0"/>
                <a:cs typeface="Times New Roman" panose="02020603050405020304" pitchFamily="18" charset="0"/>
              </a:rPr>
              <a:t>Luc 23/32</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fr-FR" dirty="0"/>
          </a:p>
        </p:txBody>
      </p:sp>
    </p:spTree>
    <p:extLst>
      <p:ext uri="{BB962C8B-B14F-4D97-AF65-F5344CB8AC3E}">
        <p14:creationId xmlns:p14="http://schemas.microsoft.com/office/powerpoint/2010/main" val="31831779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Espace réservé du contenu 4" descr="Une image contenant personne&#10;&#10;Description générée automatiquement">
            <a:extLst>
              <a:ext uri="{FF2B5EF4-FFF2-40B4-BE49-F238E27FC236}">
                <a16:creationId xmlns:a16="http://schemas.microsoft.com/office/drawing/2014/main" id="{FB82745B-28A4-F82A-268C-8BA8EB325BC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4109" b="10905"/>
          <a:stretch/>
        </p:blipFill>
        <p:spPr>
          <a:xfrm>
            <a:off x="20" y="1282"/>
            <a:ext cx="12191980" cy="6856718"/>
          </a:xfrm>
          <a:prstGeom prst="rect">
            <a:avLst/>
          </a:prstGeom>
        </p:spPr>
      </p:pic>
    </p:spTree>
    <p:extLst>
      <p:ext uri="{BB962C8B-B14F-4D97-AF65-F5344CB8AC3E}">
        <p14:creationId xmlns:p14="http://schemas.microsoft.com/office/powerpoint/2010/main" val="27307774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4D652E8-5075-8FE8-1DCA-0FC559C2BA9E}"/>
              </a:ext>
            </a:extLst>
          </p:cNvPr>
          <p:cNvSpPr>
            <a:spLocks noGrp="1"/>
          </p:cNvSpPr>
          <p:nvPr>
            <p:ph idx="1"/>
          </p:nvPr>
        </p:nvSpPr>
        <p:spPr/>
        <p:txBody>
          <a:bodyPr/>
          <a:lstStyle/>
          <a:p>
            <a:pPr marL="0" indent="0" algn="ctr">
              <a:lnSpc>
                <a:spcPct val="107000"/>
              </a:lnSpc>
              <a:spcAft>
                <a:spcPts val="800"/>
              </a:spcAft>
              <a:buNone/>
            </a:pPr>
            <a:r>
              <a:rPr lang="fr-FR" sz="3600" b="1" dirty="0">
                <a:effectLst/>
                <a:latin typeface="Tahoma" panose="020B0604030504040204" pitchFamily="34" charset="0"/>
                <a:ea typeface="Tahoma" panose="020B0604030504040204" pitchFamily="34" charset="0"/>
                <a:cs typeface="Tahoma" panose="020B0604030504040204" pitchFamily="34" charset="0"/>
              </a:rPr>
              <a:t>Jésus dit : </a:t>
            </a:r>
          </a:p>
          <a:p>
            <a:pPr marL="0" indent="0" algn="ctr">
              <a:lnSpc>
                <a:spcPct val="107000"/>
              </a:lnSpc>
              <a:spcAft>
                <a:spcPts val="800"/>
              </a:spcAft>
              <a:buNone/>
            </a:pPr>
            <a:r>
              <a:rPr lang="fr-FR" sz="3600" b="1" dirty="0">
                <a:effectLst/>
                <a:latin typeface="Tahoma" panose="020B0604030504040204" pitchFamily="34" charset="0"/>
                <a:ea typeface="Tahoma" panose="020B0604030504040204" pitchFamily="34" charset="0"/>
                <a:cs typeface="Tahoma" panose="020B0604030504040204" pitchFamily="34" charset="0"/>
              </a:rPr>
              <a:t>« Père, pardonne-leur, </a:t>
            </a:r>
            <a:br>
              <a:rPr lang="fr-FR" sz="3600" b="1" dirty="0">
                <a:effectLst/>
                <a:latin typeface="Tahoma" panose="020B0604030504040204" pitchFamily="34" charset="0"/>
                <a:ea typeface="Tahoma" panose="020B0604030504040204" pitchFamily="34" charset="0"/>
                <a:cs typeface="Tahoma" panose="020B0604030504040204" pitchFamily="34" charset="0"/>
              </a:rPr>
            </a:br>
            <a:r>
              <a:rPr lang="fr-FR" sz="3600" b="1" dirty="0">
                <a:effectLst/>
                <a:latin typeface="Tahoma" panose="020B0604030504040204" pitchFamily="34" charset="0"/>
                <a:ea typeface="Tahoma" panose="020B0604030504040204" pitchFamily="34" charset="0"/>
                <a:cs typeface="Tahoma" panose="020B0604030504040204" pitchFamily="34" charset="0"/>
              </a:rPr>
              <a:t>ils ne savent pas ce qu’ils font. » </a:t>
            </a:r>
          </a:p>
          <a:p>
            <a:pPr marL="0" indent="0" algn="ctr">
              <a:lnSpc>
                <a:spcPct val="107000"/>
              </a:lnSpc>
              <a:spcAft>
                <a:spcPts val="800"/>
              </a:spcAft>
              <a:buNone/>
            </a:pPr>
            <a:r>
              <a:rPr lang="fr-FR" dirty="0">
                <a:effectLst/>
                <a:latin typeface="Tahoma" panose="020B0604030504040204" pitchFamily="34" charset="0"/>
                <a:ea typeface="Tahoma" panose="020B0604030504040204" pitchFamily="34" charset="0"/>
                <a:cs typeface="Tahoma" panose="020B0604030504040204" pitchFamily="34" charset="0"/>
              </a:rPr>
              <a:t>Luc 23/34</a:t>
            </a:r>
          </a:p>
          <a:p>
            <a:pPr marL="0" indent="0">
              <a:buNone/>
            </a:pPr>
            <a:endParaRPr lang="fr-FR" dirty="0"/>
          </a:p>
        </p:txBody>
      </p:sp>
    </p:spTree>
    <p:extLst>
      <p:ext uri="{BB962C8B-B14F-4D97-AF65-F5344CB8AC3E}">
        <p14:creationId xmlns:p14="http://schemas.microsoft.com/office/powerpoint/2010/main" val="3199051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E4C50C49-42B0-73C4-41BF-656D1ECF522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7253" t="11191" b="21473"/>
          <a:stretch/>
        </p:blipFill>
        <p:spPr>
          <a:xfrm>
            <a:off x="477520" y="0"/>
            <a:ext cx="11236960" cy="6858000"/>
          </a:xfrm>
        </p:spPr>
      </p:pic>
    </p:spTree>
    <p:extLst>
      <p:ext uri="{BB962C8B-B14F-4D97-AF65-F5344CB8AC3E}">
        <p14:creationId xmlns:p14="http://schemas.microsoft.com/office/powerpoint/2010/main" val="1273566579"/>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TotalTime>
  <Words>753</Words>
  <Application>Microsoft Office PowerPoint</Application>
  <PresentationFormat>Grand écran</PresentationFormat>
  <Paragraphs>55</Paragraphs>
  <Slides>46</Slides>
  <Notes>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46</vt:i4>
      </vt:variant>
    </vt:vector>
  </HeadingPairs>
  <TitlesOfParts>
    <vt:vector size="53" baseType="lpstr">
      <vt:lpstr>Meiryo</vt:lpstr>
      <vt:lpstr>Arial</vt:lpstr>
      <vt:lpstr>Arial Black</vt:lpstr>
      <vt:lpstr>Calibri</vt:lpstr>
      <vt:lpstr>Calibri Light</vt:lpstr>
      <vt:lpstr>Tahoma</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Un avenir à habiter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Laurence Gangloff</dc:creator>
  <cp:lastModifiedBy>Laurence Gangloff</cp:lastModifiedBy>
  <cp:revision>3</cp:revision>
  <dcterms:created xsi:type="dcterms:W3CDTF">2022-05-14T04:46:45Z</dcterms:created>
  <dcterms:modified xsi:type="dcterms:W3CDTF">2022-05-14T06:19:50Z</dcterms:modified>
</cp:coreProperties>
</file>