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6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108" d="100"/>
          <a:sy n="108" d="100"/>
        </p:scale>
        <p:origin x="20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E3E9-020C-6442-ADAC-86351B111B41}" type="datetimeFigureOut">
              <a:rPr lang="fr-CH" smtClean="0"/>
              <a:t>31.10.19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1B9A-96D5-624B-9807-57167A69DC5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16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E3E9-020C-6442-ADAC-86351B111B41}" type="datetimeFigureOut">
              <a:rPr lang="fr-CH" smtClean="0"/>
              <a:t>31.10.19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1B9A-96D5-624B-9807-57167A69DC5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0047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E3E9-020C-6442-ADAC-86351B111B41}" type="datetimeFigureOut">
              <a:rPr lang="fr-CH" smtClean="0"/>
              <a:t>31.10.19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1B9A-96D5-624B-9807-57167A69DC5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80315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E3E9-020C-6442-ADAC-86351B111B41}" type="datetimeFigureOut">
              <a:rPr lang="fr-CH" smtClean="0"/>
              <a:t>31.10.19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1B9A-96D5-624B-9807-57167A69DC5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2208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E3E9-020C-6442-ADAC-86351B111B41}" type="datetimeFigureOut">
              <a:rPr lang="fr-CH" smtClean="0"/>
              <a:t>31.10.19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1B9A-96D5-624B-9807-57167A69DC5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1699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E3E9-020C-6442-ADAC-86351B111B41}" type="datetimeFigureOut">
              <a:rPr lang="fr-CH" smtClean="0"/>
              <a:t>31.10.19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1B9A-96D5-624B-9807-57167A69DC5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280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E3E9-020C-6442-ADAC-86351B111B41}" type="datetimeFigureOut">
              <a:rPr lang="fr-CH" smtClean="0"/>
              <a:t>31.10.19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1B9A-96D5-624B-9807-57167A69DC5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2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E3E9-020C-6442-ADAC-86351B111B41}" type="datetimeFigureOut">
              <a:rPr lang="fr-CH" smtClean="0"/>
              <a:t>31.10.19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1B9A-96D5-624B-9807-57167A69DC5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308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E3E9-020C-6442-ADAC-86351B111B41}" type="datetimeFigureOut">
              <a:rPr lang="fr-CH" smtClean="0"/>
              <a:t>31.10.19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1B9A-96D5-624B-9807-57167A69DC5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470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E3E9-020C-6442-ADAC-86351B111B41}" type="datetimeFigureOut">
              <a:rPr lang="fr-CH" smtClean="0"/>
              <a:t>31.10.19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1B9A-96D5-624B-9807-57167A69DC5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029982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AE3E9-020C-6442-ADAC-86351B111B41}" type="datetimeFigureOut">
              <a:rPr lang="fr-CH" smtClean="0"/>
              <a:t>31.10.19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1B9A-96D5-624B-9807-57167A69DC5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514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AE3E9-020C-6442-ADAC-86351B111B41}" type="datetimeFigureOut">
              <a:rPr lang="fr-CH" smtClean="0"/>
              <a:t>31.10.19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01B9A-96D5-624B-9807-57167A69DC5C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0039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2DEBB8D0-5215-CE44-99E3-47EF0F58C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1300" y="381000"/>
            <a:ext cx="43434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17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60AF909-74B7-0E47-9DD9-DB09084E4A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170" y="0"/>
            <a:ext cx="45656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60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575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839340D-C6A1-5247-84A2-0DFD51DD4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81000"/>
            <a:ext cx="4572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873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5AF26817-B2D5-D24C-8140-A4A3798C42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381000"/>
            <a:ext cx="40386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225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D9793367-0499-4043-95D3-ABB4ED8C4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150" y="381000"/>
            <a:ext cx="44577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83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C4C1F23-F441-024C-AC14-3EAB5E065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4500" y="381000"/>
            <a:ext cx="3937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01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ACFFC2E8-53FB-AE4C-973F-77A23D5B1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0" y="381000"/>
            <a:ext cx="43180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32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2980E2D-A631-D64D-9180-A4D242520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6100" y="381000"/>
            <a:ext cx="373380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901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99B533C0-1016-7B43-B2EC-7344CF50DC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730250"/>
            <a:ext cx="60960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6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3BAD5E4-0570-1647-A61D-D24AA7B209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390" y="0"/>
            <a:ext cx="48312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6068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Format A4 (210 x 297 mm)</PresentationFormat>
  <Paragraphs>0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Laurence Bohnenblust-Pidoux</dc:creator>
  <cp:lastModifiedBy>Laurence Bohnenblust-Pidoux</cp:lastModifiedBy>
  <cp:revision>1</cp:revision>
  <dcterms:created xsi:type="dcterms:W3CDTF">2019-10-31T13:44:11Z</dcterms:created>
  <dcterms:modified xsi:type="dcterms:W3CDTF">2019-10-31T13:47:22Z</dcterms:modified>
</cp:coreProperties>
</file>