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59" r:id="rId8"/>
    <p:sldId id="260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663"/>
  </p:normalViewPr>
  <p:slideViewPr>
    <p:cSldViewPr snapToGrid="0" snapToObjects="1">
      <p:cViewPr varScale="1">
        <p:scale>
          <a:sx n="78" d="100"/>
          <a:sy n="78" d="100"/>
        </p:scale>
        <p:origin x="168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FD288-736A-7540-9BA3-6BEEFE1D8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4E907C-0FBA-B941-9CA3-EBC13F99F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ACA442-7E6C-EC4F-A99F-B1B8CB60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4DAE-AA31-984B-97D2-099B0F08BFF7}" type="datetimeFigureOut">
              <a:rPr lang="fr-FR" smtClean="0"/>
              <a:t>22/03/2019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ACC18D-5FD1-F049-97A2-5ADD74AB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33210E-4E56-8644-805E-6098E022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38CC-E45D-1B49-8C99-1D2DADF13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18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A8880A-B0F8-2247-84F2-E3B9B286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E4E356-DFAF-F34B-8231-721064CFF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AE00DE-3D64-7145-B45E-669243AEB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4DAE-AA31-984B-97D2-099B0F08BFF7}" type="datetimeFigureOut">
              <a:rPr lang="fr-FR" smtClean="0"/>
              <a:t>22/03/2019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6C9B09-6A7C-DC46-ABFE-DFEEA014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81D172-3D0C-5047-A266-355C63BC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38CC-E45D-1B49-8C99-1D2DADF13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9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B9FF1D-F06B-3E47-B765-B6A67C7CE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7ACF90-5B12-074A-884F-EF1933F6A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B98706-2F19-F943-9E9F-36D5654BB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4DAE-AA31-984B-97D2-099B0F08BFF7}" type="datetimeFigureOut">
              <a:rPr lang="fr-FR" smtClean="0"/>
              <a:t>22/03/2019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F91005-5D29-144B-A80E-3DAA4AFC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E7D07A-05B6-5846-A697-B02D5919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38CC-E45D-1B49-8C99-1D2DADF13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10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C79990-CBAE-2E47-9275-370F18BF3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2960CE-1AE6-5E45-A40F-5F02B6087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F565B4-E1D3-1C4F-B1C5-AA77C451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4DAE-AA31-984B-97D2-099B0F08BFF7}" type="datetimeFigureOut">
              <a:rPr lang="fr-FR" smtClean="0"/>
              <a:t>22/03/2019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115652-33AA-4046-A0F2-8BEA9C01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4BBF78-21C3-FC4F-98CC-5C4A6842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38CC-E45D-1B49-8C99-1D2DADF13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2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8E4DA2-FC86-4044-A48E-5CA2C2D46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BAFC13-D6D5-384A-86CE-B2EF3FC19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632C8D-5CA4-1346-9030-2A01673D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4DAE-AA31-984B-97D2-099B0F08BFF7}" type="datetimeFigureOut">
              <a:rPr lang="fr-FR" smtClean="0"/>
              <a:t>22/03/2019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E09272-0489-564B-B6BB-79EDEA86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C98C86-0E06-FA4B-912B-6875D819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38CC-E45D-1B49-8C99-1D2DADF13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8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62038-6E16-0B4F-88D4-C6BB77B5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D96D67-7078-024F-A1E8-A8FAF2FC5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44D433-EDB2-BA42-AAA1-441CF5F6C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84317A-CF29-684F-85B6-DC21BBFB7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4DAE-AA31-984B-97D2-099B0F08BFF7}" type="datetimeFigureOut">
              <a:rPr lang="fr-FR" smtClean="0"/>
              <a:t>22/03/2019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B3D0D7-8DAE-D84E-ABA5-4C316C39A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43C345-829F-D545-BE07-9307CB4C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38CC-E45D-1B49-8C99-1D2DADF13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65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C0889-289F-FF42-8C9D-EDA9AC20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19C3F8-CE87-BB42-9324-3DF39CD0B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7CD0FB-C057-2B47-9FF4-5AB5AACC8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5C0FA9-AC3A-6943-BA05-CE09DB3B8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FE761D-8F71-894B-A49C-BEF46D723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A1214E-F2B2-724E-8EA3-49D4AF32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4DAE-AA31-984B-97D2-099B0F08BFF7}" type="datetimeFigureOut">
              <a:rPr lang="fr-FR" smtClean="0"/>
              <a:t>22/03/2019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5ACD189-A691-B54E-B8AB-CBEF09C0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6B2DBD1-EBE6-D143-A4FE-7FAC82C5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38CC-E45D-1B49-8C99-1D2DADF13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95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42924-FB5D-E340-BFDA-F4515638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F17BB4-A798-284A-A9BF-77161FD5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4DAE-AA31-984B-97D2-099B0F08BFF7}" type="datetimeFigureOut">
              <a:rPr lang="fr-FR" smtClean="0"/>
              <a:t>22/03/2019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0FDFE2-235D-0E45-92D5-80CB8C666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A44B21-44C8-E34F-8D77-4D34E094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38CC-E45D-1B49-8C99-1D2DADF13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53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C05AAA-C30A-F240-B0B0-F5B1B9A6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4DAE-AA31-984B-97D2-099B0F08BFF7}" type="datetimeFigureOut">
              <a:rPr lang="fr-FR" smtClean="0"/>
              <a:t>22/03/2019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03512D-1CD5-1647-8C79-CD52D168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634E5F-1666-8344-B1DA-9803D71C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38CC-E45D-1B49-8C99-1D2DADF13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13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1746DC-08E4-F947-80BA-E2EFFEA9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B060FC-42AE-B74A-9773-494D9CFCD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579C19-D54E-C64F-907A-E5E3689E1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0FE0CC-3D01-1047-B676-F2EB5D3C8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4DAE-AA31-984B-97D2-099B0F08BFF7}" type="datetimeFigureOut">
              <a:rPr lang="fr-FR" smtClean="0"/>
              <a:t>22/03/2019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BF5FE4-5D06-5E40-BE8B-014925C5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9E985B-085D-FC4B-A9B6-EA3F0E3C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38CC-E45D-1B49-8C99-1D2DADF13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3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224C4-6A37-A44B-9AE2-235ECFE6F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596A891-69CC-A841-A965-9BD7DD5E7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C362E3-7D1A-F44E-BDA0-8791DAFE9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669084-4875-4041-BC80-0D09F142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4DAE-AA31-984B-97D2-099B0F08BFF7}" type="datetimeFigureOut">
              <a:rPr lang="fr-FR" smtClean="0"/>
              <a:t>22/03/2019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30EB9C-6606-C949-9B87-8A5E50CF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4B4A40-A865-0543-BD44-F38FD8C7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738CC-E45D-1B49-8C99-1D2DADF13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09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159B5B2-6838-E448-988D-8F189B92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EF1F63-7F8E-0D4C-87F0-3879FA7ED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A33F88-9889-1940-8823-104E528F4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64DAE-AA31-984B-97D2-099B0F08BFF7}" type="datetimeFigureOut">
              <a:rPr lang="fr-FR" smtClean="0"/>
              <a:t>22/03/2019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5CEC94-0480-084C-9C65-FF06B1113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3AD2DC-7D10-C143-BECA-154D1CDA5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738CC-E45D-1B49-8C99-1D2DADF13D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43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D4F8EFC-B397-3149-A0D1-A17272B2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8484" y="2981209"/>
            <a:ext cx="1241781" cy="11326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4B192D8-E956-9A4B-8D15-C315FCF4F07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4611" y="1811592"/>
            <a:ext cx="1173951" cy="8986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B79A937-4F80-CD4F-9F53-4434881C7E2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00009" y="2342850"/>
            <a:ext cx="1101006" cy="9501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C02579-90D3-604E-B3CF-B6F83D51E91A}"/>
              </a:ext>
            </a:extLst>
          </p:cNvPr>
          <p:cNvSpPr/>
          <p:nvPr/>
        </p:nvSpPr>
        <p:spPr>
          <a:xfrm rot="21012886">
            <a:off x="5697309" y="1885512"/>
            <a:ext cx="3369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i="1" dirty="0">
                <a:latin typeface="Century Gothic" charset="0"/>
              </a:rPr>
              <a:t>Un signe d’espérance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271295-F9C4-0A48-89DE-193357336F7A}"/>
              </a:ext>
            </a:extLst>
          </p:cNvPr>
          <p:cNvSpPr/>
          <p:nvPr/>
        </p:nvSpPr>
        <p:spPr>
          <a:xfrm rot="1227051">
            <a:off x="6798716" y="3534793"/>
            <a:ext cx="226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Century Gothic" charset="0"/>
              </a:rPr>
              <a:t>Un geste d’amour</a:t>
            </a:r>
            <a:endParaRPr lang="fr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0BABB4-AE8B-AC40-9BCA-032957066A26}"/>
              </a:ext>
            </a:extLst>
          </p:cNvPr>
          <p:cNvSpPr/>
          <p:nvPr/>
        </p:nvSpPr>
        <p:spPr>
          <a:xfrm rot="1119422">
            <a:off x="3326472" y="2525533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Century Gothic" charset="0"/>
              </a:rPr>
              <a:t>Une parole de vie </a:t>
            </a:r>
            <a:endParaRPr lang="fr-C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05757C-B46E-7849-850D-59F9C8D219A7}"/>
              </a:ext>
            </a:extLst>
          </p:cNvPr>
          <p:cNvSpPr/>
          <p:nvPr/>
        </p:nvSpPr>
        <p:spPr>
          <a:xfrm rot="20622690">
            <a:off x="4504732" y="4157409"/>
            <a:ext cx="3369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i="1" dirty="0">
                <a:latin typeface="Century Gothic" charset="0"/>
              </a:rPr>
              <a:t>Un projet de joie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7BE1A-1FF1-8949-BA5F-CB43DC76B142}"/>
              </a:ext>
            </a:extLst>
          </p:cNvPr>
          <p:cNvSpPr/>
          <p:nvPr/>
        </p:nvSpPr>
        <p:spPr>
          <a:xfrm rot="20650523">
            <a:off x="2718902" y="3520350"/>
            <a:ext cx="3369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i="1" dirty="0">
                <a:latin typeface="Century Gothic" charset="0"/>
              </a:rPr>
              <a:t>Une prière d’accueil</a:t>
            </a:r>
          </a:p>
        </p:txBody>
      </p:sp>
    </p:spTree>
    <p:extLst>
      <p:ext uri="{BB962C8B-B14F-4D97-AF65-F5344CB8AC3E}">
        <p14:creationId xmlns:p14="http://schemas.microsoft.com/office/powerpoint/2010/main" val="226365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F4624DB-7A69-8B43-B57A-593D38F8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727200"/>
            <a:ext cx="6350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6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F8D0A66-A7BB-384D-8C21-407601DA7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889" y="554724"/>
            <a:ext cx="2600568" cy="3200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5F4D34-F5C4-714D-8CAE-EC62256FFB82}"/>
              </a:ext>
            </a:extLst>
          </p:cNvPr>
          <p:cNvSpPr/>
          <p:nvPr/>
        </p:nvSpPr>
        <p:spPr>
          <a:xfrm>
            <a:off x="1988003" y="375557"/>
            <a:ext cx="8215993" cy="61068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Graphique 13" descr="Eau">
            <a:extLst>
              <a:ext uri="{FF2B5EF4-FFF2-40B4-BE49-F238E27FC236}">
                <a16:creationId xmlns:a16="http://schemas.microsoft.com/office/drawing/2014/main" id="{E04DF2AB-9473-724F-89C6-E2AB93365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8879" y="395388"/>
            <a:ext cx="605054" cy="605054"/>
          </a:xfrm>
          <a:prstGeom prst="rect">
            <a:avLst/>
          </a:prstGeom>
        </p:spPr>
      </p:pic>
      <p:pic>
        <p:nvPicPr>
          <p:cNvPr id="15" name="Graphique 14" descr="Eau">
            <a:extLst>
              <a:ext uri="{FF2B5EF4-FFF2-40B4-BE49-F238E27FC236}">
                <a16:creationId xmlns:a16="http://schemas.microsoft.com/office/drawing/2014/main" id="{65FF58BE-5DA4-0949-B882-9396466AC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6737" y="388010"/>
            <a:ext cx="605054" cy="605054"/>
          </a:xfrm>
          <a:prstGeom prst="rect">
            <a:avLst/>
          </a:prstGeom>
        </p:spPr>
      </p:pic>
      <p:pic>
        <p:nvPicPr>
          <p:cNvPr id="16" name="Graphique 15" descr="Eau">
            <a:extLst>
              <a:ext uri="{FF2B5EF4-FFF2-40B4-BE49-F238E27FC236}">
                <a16:creationId xmlns:a16="http://schemas.microsoft.com/office/drawing/2014/main" id="{1B8A5641-FF7C-2746-BC7D-2AA90018A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3225" y="481299"/>
            <a:ext cx="605054" cy="605054"/>
          </a:xfrm>
          <a:prstGeom prst="rect">
            <a:avLst/>
          </a:prstGeom>
        </p:spPr>
      </p:pic>
      <p:pic>
        <p:nvPicPr>
          <p:cNvPr id="17" name="Graphique 16" descr="Eau">
            <a:extLst>
              <a:ext uri="{FF2B5EF4-FFF2-40B4-BE49-F238E27FC236}">
                <a16:creationId xmlns:a16="http://schemas.microsoft.com/office/drawing/2014/main" id="{8ED5EC99-CE5F-FC4F-B27C-F9244A4DB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7420" y="1670009"/>
            <a:ext cx="605054" cy="605054"/>
          </a:xfrm>
          <a:prstGeom prst="rect">
            <a:avLst/>
          </a:prstGeom>
        </p:spPr>
      </p:pic>
      <p:pic>
        <p:nvPicPr>
          <p:cNvPr id="18" name="Graphique 17" descr="Eau">
            <a:extLst>
              <a:ext uri="{FF2B5EF4-FFF2-40B4-BE49-F238E27FC236}">
                <a16:creationId xmlns:a16="http://schemas.microsoft.com/office/drawing/2014/main" id="{B1714042-D053-5048-AA96-5BF239F41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9130" y="392520"/>
            <a:ext cx="605054" cy="605054"/>
          </a:xfrm>
          <a:prstGeom prst="rect">
            <a:avLst/>
          </a:prstGeom>
        </p:spPr>
      </p:pic>
      <p:pic>
        <p:nvPicPr>
          <p:cNvPr id="20" name="Graphique 19" descr="Cœur">
            <a:extLst>
              <a:ext uri="{FF2B5EF4-FFF2-40B4-BE49-F238E27FC236}">
                <a16:creationId xmlns:a16="http://schemas.microsoft.com/office/drawing/2014/main" id="{67B736AC-5CF7-8645-B4B8-6F2B16D73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5322" y="3842052"/>
            <a:ext cx="674559" cy="674559"/>
          </a:xfrm>
          <a:prstGeom prst="rect">
            <a:avLst/>
          </a:prstGeom>
        </p:spPr>
      </p:pic>
      <p:pic>
        <p:nvPicPr>
          <p:cNvPr id="21" name="Graphique 20" descr="Cœur">
            <a:extLst>
              <a:ext uri="{FF2B5EF4-FFF2-40B4-BE49-F238E27FC236}">
                <a16:creationId xmlns:a16="http://schemas.microsoft.com/office/drawing/2014/main" id="{E3002B3B-6A44-D042-9A78-EAEE35174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19932" y="2641215"/>
            <a:ext cx="674559" cy="674559"/>
          </a:xfrm>
          <a:prstGeom prst="rect">
            <a:avLst/>
          </a:prstGeom>
        </p:spPr>
      </p:pic>
      <p:pic>
        <p:nvPicPr>
          <p:cNvPr id="22" name="Graphique 21" descr="Cœur">
            <a:extLst>
              <a:ext uri="{FF2B5EF4-FFF2-40B4-BE49-F238E27FC236}">
                <a16:creationId xmlns:a16="http://schemas.microsoft.com/office/drawing/2014/main" id="{1ACDF467-93AB-8A4D-B724-B9D957DB0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5134" y="3792497"/>
            <a:ext cx="674559" cy="674559"/>
          </a:xfrm>
          <a:prstGeom prst="rect">
            <a:avLst/>
          </a:prstGeom>
        </p:spPr>
      </p:pic>
      <p:pic>
        <p:nvPicPr>
          <p:cNvPr id="23" name="Graphique 22" descr="Cœur">
            <a:extLst>
              <a:ext uri="{FF2B5EF4-FFF2-40B4-BE49-F238E27FC236}">
                <a16:creationId xmlns:a16="http://schemas.microsoft.com/office/drawing/2014/main" id="{CF15EA08-7DD6-F04A-B103-FFA4C08B3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96128" y="3330354"/>
            <a:ext cx="674559" cy="674559"/>
          </a:xfrm>
          <a:prstGeom prst="rect">
            <a:avLst/>
          </a:prstGeom>
        </p:spPr>
      </p:pic>
      <p:pic>
        <p:nvPicPr>
          <p:cNvPr id="24" name="Graphique 23" descr="Cœur">
            <a:extLst>
              <a:ext uri="{FF2B5EF4-FFF2-40B4-BE49-F238E27FC236}">
                <a16:creationId xmlns:a16="http://schemas.microsoft.com/office/drawing/2014/main" id="{84A66E88-90E9-7F4A-A14B-ACC240C11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5178" y="2623700"/>
            <a:ext cx="674559" cy="674559"/>
          </a:xfrm>
          <a:prstGeom prst="rect">
            <a:avLst/>
          </a:prstGeom>
        </p:spPr>
      </p:pic>
      <p:pic>
        <p:nvPicPr>
          <p:cNvPr id="25" name="Graphique 24" descr="Cœur">
            <a:extLst>
              <a:ext uri="{FF2B5EF4-FFF2-40B4-BE49-F238E27FC236}">
                <a16:creationId xmlns:a16="http://schemas.microsoft.com/office/drawing/2014/main" id="{4E30C5E2-FD36-A049-BADD-E88D367BF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8731" y="2533751"/>
            <a:ext cx="674559" cy="674559"/>
          </a:xfrm>
          <a:prstGeom prst="rect">
            <a:avLst/>
          </a:prstGeom>
        </p:spPr>
      </p:pic>
      <p:pic>
        <p:nvPicPr>
          <p:cNvPr id="26" name="Graphique 25" descr="Eau">
            <a:extLst>
              <a:ext uri="{FF2B5EF4-FFF2-40B4-BE49-F238E27FC236}">
                <a16:creationId xmlns:a16="http://schemas.microsoft.com/office/drawing/2014/main" id="{B14EA6BA-17B9-4F46-9FA9-228C60615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9036" y="431360"/>
            <a:ext cx="605054" cy="605054"/>
          </a:xfrm>
          <a:prstGeom prst="rect">
            <a:avLst/>
          </a:prstGeom>
        </p:spPr>
      </p:pic>
      <p:pic>
        <p:nvPicPr>
          <p:cNvPr id="27" name="Graphique 26" descr="Eau">
            <a:extLst>
              <a:ext uri="{FF2B5EF4-FFF2-40B4-BE49-F238E27FC236}">
                <a16:creationId xmlns:a16="http://schemas.microsoft.com/office/drawing/2014/main" id="{65B4B47F-F6F2-0542-AFCF-E09E6CC9A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325" y="1687097"/>
            <a:ext cx="605054" cy="605054"/>
          </a:xfrm>
          <a:prstGeom prst="rect">
            <a:avLst/>
          </a:prstGeom>
        </p:spPr>
      </p:pic>
      <p:pic>
        <p:nvPicPr>
          <p:cNvPr id="28" name="Graphique 27" descr="Eau">
            <a:extLst>
              <a:ext uri="{FF2B5EF4-FFF2-40B4-BE49-F238E27FC236}">
                <a16:creationId xmlns:a16="http://schemas.microsoft.com/office/drawing/2014/main" id="{1A1EA855-99CC-9145-A615-A95BD6176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3645" y="480086"/>
            <a:ext cx="605054" cy="605054"/>
          </a:xfrm>
          <a:prstGeom prst="rect">
            <a:avLst/>
          </a:prstGeom>
        </p:spPr>
      </p:pic>
      <p:pic>
        <p:nvPicPr>
          <p:cNvPr id="29" name="Graphique 28" descr="Eau">
            <a:extLst>
              <a:ext uri="{FF2B5EF4-FFF2-40B4-BE49-F238E27FC236}">
                <a16:creationId xmlns:a16="http://schemas.microsoft.com/office/drawing/2014/main" id="{1EDA58F6-1669-1C43-BE94-D42F3652D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515" y="1538127"/>
            <a:ext cx="605054" cy="605054"/>
          </a:xfrm>
          <a:prstGeom prst="rect">
            <a:avLst/>
          </a:prstGeom>
        </p:spPr>
      </p:pic>
      <p:pic>
        <p:nvPicPr>
          <p:cNvPr id="30" name="Graphique 29" descr="Eau">
            <a:extLst>
              <a:ext uri="{FF2B5EF4-FFF2-40B4-BE49-F238E27FC236}">
                <a16:creationId xmlns:a16="http://schemas.microsoft.com/office/drawing/2014/main" id="{07155733-F414-3648-9797-41D6646C0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6703" y="1325527"/>
            <a:ext cx="605054" cy="605054"/>
          </a:xfrm>
          <a:prstGeom prst="rect">
            <a:avLst/>
          </a:prstGeom>
        </p:spPr>
      </p:pic>
      <p:pic>
        <p:nvPicPr>
          <p:cNvPr id="31" name="Graphique 30" descr="Eau">
            <a:extLst>
              <a:ext uri="{FF2B5EF4-FFF2-40B4-BE49-F238E27FC236}">
                <a16:creationId xmlns:a16="http://schemas.microsoft.com/office/drawing/2014/main" id="{3A752853-F542-DB4E-940C-D146613C7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6055" y="560054"/>
            <a:ext cx="605054" cy="605054"/>
          </a:xfrm>
          <a:prstGeom prst="rect">
            <a:avLst/>
          </a:prstGeom>
        </p:spPr>
      </p:pic>
      <p:pic>
        <p:nvPicPr>
          <p:cNvPr id="32" name="Graphique 31" descr="Cœur">
            <a:extLst>
              <a:ext uri="{FF2B5EF4-FFF2-40B4-BE49-F238E27FC236}">
                <a16:creationId xmlns:a16="http://schemas.microsoft.com/office/drawing/2014/main" id="{F5253353-983D-E544-9429-8B10371F9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4346" y="4015167"/>
            <a:ext cx="674559" cy="674559"/>
          </a:xfrm>
          <a:prstGeom prst="rect">
            <a:avLst/>
          </a:prstGeom>
        </p:spPr>
      </p:pic>
      <p:pic>
        <p:nvPicPr>
          <p:cNvPr id="33" name="Graphique 32" descr="Cœur">
            <a:extLst>
              <a:ext uri="{FF2B5EF4-FFF2-40B4-BE49-F238E27FC236}">
                <a16:creationId xmlns:a16="http://schemas.microsoft.com/office/drawing/2014/main" id="{DB75C4D1-F4A4-DE49-8748-DC854B9CA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4431" y="3897562"/>
            <a:ext cx="674559" cy="674559"/>
          </a:xfrm>
          <a:prstGeom prst="rect">
            <a:avLst/>
          </a:prstGeom>
        </p:spPr>
      </p:pic>
      <p:pic>
        <p:nvPicPr>
          <p:cNvPr id="34" name="Graphique 33" descr="Eau">
            <a:extLst>
              <a:ext uri="{FF2B5EF4-FFF2-40B4-BE49-F238E27FC236}">
                <a16:creationId xmlns:a16="http://schemas.microsoft.com/office/drawing/2014/main" id="{56CD41B5-85E1-9049-AD8E-AD9AEE4FE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5708" y="1645017"/>
            <a:ext cx="605054" cy="605054"/>
          </a:xfrm>
          <a:prstGeom prst="rect">
            <a:avLst/>
          </a:prstGeom>
        </p:spPr>
      </p:pic>
      <p:sp>
        <p:nvSpPr>
          <p:cNvPr id="35" name="Ellipse 34">
            <a:extLst>
              <a:ext uri="{FF2B5EF4-FFF2-40B4-BE49-F238E27FC236}">
                <a16:creationId xmlns:a16="http://schemas.microsoft.com/office/drawing/2014/main" id="{3A16D487-90DB-F044-B3A3-322F476712D5}"/>
              </a:ext>
            </a:extLst>
          </p:cNvPr>
          <p:cNvSpPr/>
          <p:nvPr/>
        </p:nvSpPr>
        <p:spPr>
          <a:xfrm>
            <a:off x="5583953" y="4805193"/>
            <a:ext cx="432000" cy="4320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8DA88A-7150-1C4D-930E-1BEFC6906A3B}"/>
              </a:ext>
            </a:extLst>
          </p:cNvPr>
          <p:cNvSpPr/>
          <p:nvPr/>
        </p:nvSpPr>
        <p:spPr>
          <a:xfrm>
            <a:off x="4780499" y="867598"/>
            <a:ext cx="51011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Tu es mon enfant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FE7975-E248-C540-B258-71EB66960B42}"/>
              </a:ext>
            </a:extLst>
          </p:cNvPr>
          <p:cNvSpPr/>
          <p:nvPr/>
        </p:nvSpPr>
        <p:spPr>
          <a:xfrm>
            <a:off x="5487590" y="2992385"/>
            <a:ext cx="3025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bien aimé</a:t>
            </a:r>
            <a:endParaRPr lang="fr-FR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A8A2E8-52B5-D94C-9948-F8A146CF0C92}"/>
              </a:ext>
            </a:extLst>
          </p:cNvPr>
          <p:cNvSpPr/>
          <p:nvPr/>
        </p:nvSpPr>
        <p:spPr>
          <a:xfrm>
            <a:off x="2437467" y="5171629"/>
            <a:ext cx="6251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 te choisis avec joie</a:t>
            </a:r>
            <a:endParaRPr lang="fr-FR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3" name="Graphique 42" descr="Cœur">
            <a:extLst>
              <a:ext uri="{FF2B5EF4-FFF2-40B4-BE49-F238E27FC236}">
                <a16:creationId xmlns:a16="http://schemas.microsoft.com/office/drawing/2014/main" id="{5BB84F60-F56A-F246-971D-39A3CD260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8512" y="3922788"/>
            <a:ext cx="674559" cy="674559"/>
          </a:xfrm>
          <a:prstGeom prst="rect">
            <a:avLst/>
          </a:prstGeom>
        </p:spPr>
      </p:pic>
      <p:pic>
        <p:nvPicPr>
          <p:cNvPr id="47" name="Graphique 46" descr="Eau">
            <a:extLst>
              <a:ext uri="{FF2B5EF4-FFF2-40B4-BE49-F238E27FC236}">
                <a16:creationId xmlns:a16="http://schemas.microsoft.com/office/drawing/2014/main" id="{4C375E11-E421-7841-A2E1-1A160AA49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9852" y="1145463"/>
            <a:ext cx="605054" cy="605054"/>
          </a:xfrm>
          <a:prstGeom prst="rect">
            <a:avLst/>
          </a:prstGeom>
        </p:spPr>
      </p:pic>
      <p:pic>
        <p:nvPicPr>
          <p:cNvPr id="48" name="Graphique 47" descr="Eau">
            <a:extLst>
              <a:ext uri="{FF2B5EF4-FFF2-40B4-BE49-F238E27FC236}">
                <a16:creationId xmlns:a16="http://schemas.microsoft.com/office/drawing/2014/main" id="{3C67064C-471F-ED45-A791-BF4F4F179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0811" y="1614902"/>
            <a:ext cx="605054" cy="605054"/>
          </a:xfrm>
          <a:prstGeom prst="rect">
            <a:avLst/>
          </a:prstGeom>
        </p:spPr>
      </p:pic>
      <p:pic>
        <p:nvPicPr>
          <p:cNvPr id="49" name="Graphique 48" descr="Cœur">
            <a:extLst>
              <a:ext uri="{FF2B5EF4-FFF2-40B4-BE49-F238E27FC236}">
                <a16:creationId xmlns:a16="http://schemas.microsoft.com/office/drawing/2014/main" id="{7D1D7578-ED94-9245-9AD3-F008B53DC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89737" y="2555653"/>
            <a:ext cx="674559" cy="674559"/>
          </a:xfrm>
          <a:prstGeom prst="rect">
            <a:avLst/>
          </a:prstGeom>
        </p:spPr>
      </p:pic>
      <p:pic>
        <p:nvPicPr>
          <p:cNvPr id="50" name="Graphique 49" descr="Cœur">
            <a:extLst>
              <a:ext uri="{FF2B5EF4-FFF2-40B4-BE49-F238E27FC236}">
                <a16:creationId xmlns:a16="http://schemas.microsoft.com/office/drawing/2014/main" id="{0DAEDAD3-8DEE-6447-A674-EBE842459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4648" y="2653642"/>
            <a:ext cx="674559" cy="674559"/>
          </a:xfrm>
          <a:prstGeom prst="rect">
            <a:avLst/>
          </a:prstGeom>
        </p:spPr>
      </p:pic>
      <p:pic>
        <p:nvPicPr>
          <p:cNvPr id="51" name="Graphique 50" descr="Cœur">
            <a:extLst>
              <a:ext uri="{FF2B5EF4-FFF2-40B4-BE49-F238E27FC236}">
                <a16:creationId xmlns:a16="http://schemas.microsoft.com/office/drawing/2014/main" id="{DF08EB7C-7C26-5E42-AF6C-7B9F15709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2425" y="3241156"/>
            <a:ext cx="674559" cy="674559"/>
          </a:xfrm>
          <a:prstGeom prst="rect">
            <a:avLst/>
          </a:prstGeom>
        </p:spPr>
      </p:pic>
      <p:sp>
        <p:nvSpPr>
          <p:cNvPr id="52" name="Ellipse 51">
            <a:extLst>
              <a:ext uri="{FF2B5EF4-FFF2-40B4-BE49-F238E27FC236}">
                <a16:creationId xmlns:a16="http://schemas.microsoft.com/office/drawing/2014/main" id="{FEF4FE0F-D247-E044-8C1F-FEA7BD67FB5B}"/>
              </a:ext>
            </a:extLst>
          </p:cNvPr>
          <p:cNvSpPr/>
          <p:nvPr/>
        </p:nvSpPr>
        <p:spPr>
          <a:xfrm>
            <a:off x="2868498" y="4805193"/>
            <a:ext cx="432000" cy="4320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2FC7EDBB-1C2F-8F44-B43B-B42FD0C40016}"/>
              </a:ext>
            </a:extLst>
          </p:cNvPr>
          <p:cNvSpPr/>
          <p:nvPr/>
        </p:nvSpPr>
        <p:spPr>
          <a:xfrm>
            <a:off x="3826231" y="4771782"/>
            <a:ext cx="432000" cy="4320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4A56B25C-D980-134E-BE4D-E24DEFE205AA}"/>
              </a:ext>
            </a:extLst>
          </p:cNvPr>
          <p:cNvSpPr/>
          <p:nvPr/>
        </p:nvSpPr>
        <p:spPr>
          <a:xfrm>
            <a:off x="4663130" y="4867761"/>
            <a:ext cx="432000" cy="4320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EC0B9035-9350-274C-BBB7-7BED410DE1B1}"/>
              </a:ext>
            </a:extLst>
          </p:cNvPr>
          <p:cNvSpPr/>
          <p:nvPr/>
        </p:nvSpPr>
        <p:spPr>
          <a:xfrm>
            <a:off x="2126765" y="5082424"/>
            <a:ext cx="432000" cy="4320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946078B-9294-C141-9D84-E613D20C4412}"/>
              </a:ext>
            </a:extLst>
          </p:cNvPr>
          <p:cNvSpPr/>
          <p:nvPr/>
        </p:nvSpPr>
        <p:spPr>
          <a:xfrm>
            <a:off x="4482072" y="5983294"/>
            <a:ext cx="432000" cy="4320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1FED5F08-6DCD-A441-ADB0-CB285B50A905}"/>
              </a:ext>
            </a:extLst>
          </p:cNvPr>
          <p:cNvSpPr/>
          <p:nvPr/>
        </p:nvSpPr>
        <p:spPr>
          <a:xfrm>
            <a:off x="2600588" y="5908161"/>
            <a:ext cx="432000" cy="4320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D3C3EB0A-4367-9E47-881A-714F3674FB97}"/>
              </a:ext>
            </a:extLst>
          </p:cNvPr>
          <p:cNvSpPr/>
          <p:nvPr/>
        </p:nvSpPr>
        <p:spPr>
          <a:xfrm>
            <a:off x="3437487" y="6004140"/>
            <a:ext cx="432000" cy="4320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8F282E44-597C-2E40-9D4B-8A7288E06DBC}"/>
              </a:ext>
            </a:extLst>
          </p:cNvPr>
          <p:cNvSpPr/>
          <p:nvPr/>
        </p:nvSpPr>
        <p:spPr>
          <a:xfrm>
            <a:off x="7998103" y="4870957"/>
            <a:ext cx="432000" cy="4320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8012CC99-AF94-8A45-B631-9552D0FDDA2E}"/>
              </a:ext>
            </a:extLst>
          </p:cNvPr>
          <p:cNvSpPr/>
          <p:nvPr/>
        </p:nvSpPr>
        <p:spPr>
          <a:xfrm>
            <a:off x="6746026" y="4926944"/>
            <a:ext cx="432000" cy="4320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49DB718C-8247-1B40-B756-22C2C4BB0F31}"/>
              </a:ext>
            </a:extLst>
          </p:cNvPr>
          <p:cNvSpPr/>
          <p:nvPr/>
        </p:nvSpPr>
        <p:spPr>
          <a:xfrm>
            <a:off x="5663999" y="5929664"/>
            <a:ext cx="432000" cy="4320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2B6D844B-AE93-D54E-81F0-9F3E57211A28}"/>
              </a:ext>
            </a:extLst>
          </p:cNvPr>
          <p:cNvSpPr/>
          <p:nvPr/>
        </p:nvSpPr>
        <p:spPr>
          <a:xfrm>
            <a:off x="6500898" y="6025643"/>
            <a:ext cx="432000" cy="4320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87324E9E-43AD-0D41-80C0-F1F0CCECA916}"/>
              </a:ext>
            </a:extLst>
          </p:cNvPr>
          <p:cNvSpPr/>
          <p:nvPr/>
        </p:nvSpPr>
        <p:spPr>
          <a:xfrm>
            <a:off x="7596746" y="5929664"/>
            <a:ext cx="432000" cy="4320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B9871080-89FC-4C46-8636-2168520F9E65}"/>
              </a:ext>
            </a:extLst>
          </p:cNvPr>
          <p:cNvSpPr/>
          <p:nvPr/>
        </p:nvSpPr>
        <p:spPr>
          <a:xfrm>
            <a:off x="8736172" y="5633294"/>
            <a:ext cx="432000" cy="4320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15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5F4D34-F5C4-714D-8CAE-EC62256FFB82}"/>
              </a:ext>
            </a:extLst>
          </p:cNvPr>
          <p:cNvSpPr/>
          <p:nvPr/>
        </p:nvSpPr>
        <p:spPr>
          <a:xfrm>
            <a:off x="1988003" y="375557"/>
            <a:ext cx="8215993" cy="6106885"/>
          </a:xfrm>
          <a:prstGeom prst="rect">
            <a:avLst/>
          </a:prstGeom>
          <a:solidFill>
            <a:srgbClr val="00FDFF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8D0A66-A7BB-384D-8C21-407601DA7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889" y="554724"/>
            <a:ext cx="2600568" cy="3200700"/>
          </a:xfrm>
          <a:prstGeom prst="rect">
            <a:avLst/>
          </a:prstGeom>
        </p:spPr>
      </p:pic>
      <p:pic>
        <p:nvPicPr>
          <p:cNvPr id="14" name="Graphique 13" descr="Eau">
            <a:extLst>
              <a:ext uri="{FF2B5EF4-FFF2-40B4-BE49-F238E27FC236}">
                <a16:creationId xmlns:a16="http://schemas.microsoft.com/office/drawing/2014/main" id="{E04DF2AB-9473-724F-89C6-E2AB93365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8879" y="395388"/>
            <a:ext cx="605054" cy="605054"/>
          </a:xfrm>
          <a:prstGeom prst="rect">
            <a:avLst/>
          </a:prstGeom>
        </p:spPr>
      </p:pic>
      <p:pic>
        <p:nvPicPr>
          <p:cNvPr id="15" name="Graphique 14" descr="Eau">
            <a:extLst>
              <a:ext uri="{FF2B5EF4-FFF2-40B4-BE49-F238E27FC236}">
                <a16:creationId xmlns:a16="http://schemas.microsoft.com/office/drawing/2014/main" id="{65FF58BE-5DA4-0949-B882-9396466AC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16737" y="388010"/>
            <a:ext cx="605054" cy="605054"/>
          </a:xfrm>
          <a:prstGeom prst="rect">
            <a:avLst/>
          </a:prstGeom>
        </p:spPr>
      </p:pic>
      <p:pic>
        <p:nvPicPr>
          <p:cNvPr id="16" name="Graphique 15" descr="Eau">
            <a:extLst>
              <a:ext uri="{FF2B5EF4-FFF2-40B4-BE49-F238E27FC236}">
                <a16:creationId xmlns:a16="http://schemas.microsoft.com/office/drawing/2014/main" id="{1B8A5641-FF7C-2746-BC7D-2AA90018A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3225" y="481299"/>
            <a:ext cx="605054" cy="605054"/>
          </a:xfrm>
          <a:prstGeom prst="rect">
            <a:avLst/>
          </a:prstGeom>
        </p:spPr>
      </p:pic>
      <p:pic>
        <p:nvPicPr>
          <p:cNvPr id="17" name="Graphique 16" descr="Eau">
            <a:extLst>
              <a:ext uri="{FF2B5EF4-FFF2-40B4-BE49-F238E27FC236}">
                <a16:creationId xmlns:a16="http://schemas.microsoft.com/office/drawing/2014/main" id="{8ED5EC99-CE5F-FC4F-B27C-F9244A4DB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7420" y="1670009"/>
            <a:ext cx="605054" cy="605054"/>
          </a:xfrm>
          <a:prstGeom prst="rect">
            <a:avLst/>
          </a:prstGeom>
        </p:spPr>
      </p:pic>
      <p:pic>
        <p:nvPicPr>
          <p:cNvPr id="18" name="Graphique 17" descr="Eau">
            <a:extLst>
              <a:ext uri="{FF2B5EF4-FFF2-40B4-BE49-F238E27FC236}">
                <a16:creationId xmlns:a16="http://schemas.microsoft.com/office/drawing/2014/main" id="{B1714042-D053-5048-AA96-5BF239F41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9130" y="392520"/>
            <a:ext cx="605054" cy="605054"/>
          </a:xfrm>
          <a:prstGeom prst="rect">
            <a:avLst/>
          </a:prstGeom>
        </p:spPr>
      </p:pic>
      <p:pic>
        <p:nvPicPr>
          <p:cNvPr id="20" name="Graphique 19" descr="Cœur">
            <a:extLst>
              <a:ext uri="{FF2B5EF4-FFF2-40B4-BE49-F238E27FC236}">
                <a16:creationId xmlns:a16="http://schemas.microsoft.com/office/drawing/2014/main" id="{67B736AC-5CF7-8645-B4B8-6F2B16D73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5322" y="3842052"/>
            <a:ext cx="674559" cy="674559"/>
          </a:xfrm>
          <a:prstGeom prst="rect">
            <a:avLst/>
          </a:prstGeom>
        </p:spPr>
      </p:pic>
      <p:pic>
        <p:nvPicPr>
          <p:cNvPr id="21" name="Graphique 20" descr="Cœur">
            <a:extLst>
              <a:ext uri="{FF2B5EF4-FFF2-40B4-BE49-F238E27FC236}">
                <a16:creationId xmlns:a16="http://schemas.microsoft.com/office/drawing/2014/main" id="{E3002B3B-6A44-D042-9A78-EAEE35174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19932" y="2641215"/>
            <a:ext cx="674559" cy="674559"/>
          </a:xfrm>
          <a:prstGeom prst="rect">
            <a:avLst/>
          </a:prstGeom>
        </p:spPr>
      </p:pic>
      <p:pic>
        <p:nvPicPr>
          <p:cNvPr id="22" name="Graphique 21" descr="Cœur">
            <a:extLst>
              <a:ext uri="{FF2B5EF4-FFF2-40B4-BE49-F238E27FC236}">
                <a16:creationId xmlns:a16="http://schemas.microsoft.com/office/drawing/2014/main" id="{1ACDF467-93AB-8A4D-B724-B9D957DB0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5134" y="3792497"/>
            <a:ext cx="674559" cy="674559"/>
          </a:xfrm>
          <a:prstGeom prst="rect">
            <a:avLst/>
          </a:prstGeom>
        </p:spPr>
      </p:pic>
      <p:pic>
        <p:nvPicPr>
          <p:cNvPr id="23" name="Graphique 22" descr="Cœur">
            <a:extLst>
              <a:ext uri="{FF2B5EF4-FFF2-40B4-BE49-F238E27FC236}">
                <a16:creationId xmlns:a16="http://schemas.microsoft.com/office/drawing/2014/main" id="{CF15EA08-7DD6-F04A-B103-FFA4C08B3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96128" y="3330354"/>
            <a:ext cx="674559" cy="674559"/>
          </a:xfrm>
          <a:prstGeom prst="rect">
            <a:avLst/>
          </a:prstGeom>
        </p:spPr>
      </p:pic>
      <p:pic>
        <p:nvPicPr>
          <p:cNvPr id="24" name="Graphique 23" descr="Cœur">
            <a:extLst>
              <a:ext uri="{FF2B5EF4-FFF2-40B4-BE49-F238E27FC236}">
                <a16:creationId xmlns:a16="http://schemas.microsoft.com/office/drawing/2014/main" id="{84A66E88-90E9-7F4A-A14B-ACC240C11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5178" y="2623700"/>
            <a:ext cx="674559" cy="674559"/>
          </a:xfrm>
          <a:prstGeom prst="rect">
            <a:avLst/>
          </a:prstGeom>
        </p:spPr>
      </p:pic>
      <p:pic>
        <p:nvPicPr>
          <p:cNvPr id="25" name="Graphique 24" descr="Cœur">
            <a:extLst>
              <a:ext uri="{FF2B5EF4-FFF2-40B4-BE49-F238E27FC236}">
                <a16:creationId xmlns:a16="http://schemas.microsoft.com/office/drawing/2014/main" id="{4E30C5E2-FD36-A049-BADD-E88D367BF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8731" y="2533751"/>
            <a:ext cx="674559" cy="674559"/>
          </a:xfrm>
          <a:prstGeom prst="rect">
            <a:avLst/>
          </a:prstGeom>
        </p:spPr>
      </p:pic>
      <p:pic>
        <p:nvPicPr>
          <p:cNvPr id="26" name="Graphique 25" descr="Eau">
            <a:extLst>
              <a:ext uri="{FF2B5EF4-FFF2-40B4-BE49-F238E27FC236}">
                <a16:creationId xmlns:a16="http://schemas.microsoft.com/office/drawing/2014/main" id="{B14EA6BA-17B9-4F46-9FA9-228C60615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9036" y="431360"/>
            <a:ext cx="605054" cy="605054"/>
          </a:xfrm>
          <a:prstGeom prst="rect">
            <a:avLst/>
          </a:prstGeom>
        </p:spPr>
      </p:pic>
      <p:pic>
        <p:nvPicPr>
          <p:cNvPr id="27" name="Graphique 26" descr="Eau">
            <a:extLst>
              <a:ext uri="{FF2B5EF4-FFF2-40B4-BE49-F238E27FC236}">
                <a16:creationId xmlns:a16="http://schemas.microsoft.com/office/drawing/2014/main" id="{65B4B47F-F6F2-0542-AFCF-E09E6CC9A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4325" y="1687097"/>
            <a:ext cx="605054" cy="605054"/>
          </a:xfrm>
          <a:prstGeom prst="rect">
            <a:avLst/>
          </a:prstGeom>
        </p:spPr>
      </p:pic>
      <p:pic>
        <p:nvPicPr>
          <p:cNvPr id="28" name="Graphique 27" descr="Eau">
            <a:extLst>
              <a:ext uri="{FF2B5EF4-FFF2-40B4-BE49-F238E27FC236}">
                <a16:creationId xmlns:a16="http://schemas.microsoft.com/office/drawing/2014/main" id="{1A1EA855-99CC-9145-A615-A95BD6176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3645" y="480086"/>
            <a:ext cx="605054" cy="605054"/>
          </a:xfrm>
          <a:prstGeom prst="rect">
            <a:avLst/>
          </a:prstGeom>
        </p:spPr>
      </p:pic>
      <p:pic>
        <p:nvPicPr>
          <p:cNvPr id="29" name="Graphique 28" descr="Eau">
            <a:extLst>
              <a:ext uri="{FF2B5EF4-FFF2-40B4-BE49-F238E27FC236}">
                <a16:creationId xmlns:a16="http://schemas.microsoft.com/office/drawing/2014/main" id="{1EDA58F6-1669-1C43-BE94-D42F3652D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515" y="1538127"/>
            <a:ext cx="605054" cy="605054"/>
          </a:xfrm>
          <a:prstGeom prst="rect">
            <a:avLst/>
          </a:prstGeom>
        </p:spPr>
      </p:pic>
      <p:pic>
        <p:nvPicPr>
          <p:cNvPr id="30" name="Graphique 29" descr="Eau">
            <a:extLst>
              <a:ext uri="{FF2B5EF4-FFF2-40B4-BE49-F238E27FC236}">
                <a16:creationId xmlns:a16="http://schemas.microsoft.com/office/drawing/2014/main" id="{07155733-F414-3648-9797-41D6646C0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6703" y="1325527"/>
            <a:ext cx="605054" cy="605054"/>
          </a:xfrm>
          <a:prstGeom prst="rect">
            <a:avLst/>
          </a:prstGeom>
        </p:spPr>
      </p:pic>
      <p:pic>
        <p:nvPicPr>
          <p:cNvPr id="31" name="Graphique 30" descr="Eau">
            <a:extLst>
              <a:ext uri="{FF2B5EF4-FFF2-40B4-BE49-F238E27FC236}">
                <a16:creationId xmlns:a16="http://schemas.microsoft.com/office/drawing/2014/main" id="{3A752853-F542-DB4E-940C-D146613C7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6055" y="560054"/>
            <a:ext cx="605054" cy="605054"/>
          </a:xfrm>
          <a:prstGeom prst="rect">
            <a:avLst/>
          </a:prstGeom>
        </p:spPr>
      </p:pic>
      <p:pic>
        <p:nvPicPr>
          <p:cNvPr id="32" name="Graphique 31" descr="Cœur">
            <a:extLst>
              <a:ext uri="{FF2B5EF4-FFF2-40B4-BE49-F238E27FC236}">
                <a16:creationId xmlns:a16="http://schemas.microsoft.com/office/drawing/2014/main" id="{F5253353-983D-E544-9429-8B10371F9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4346" y="4015167"/>
            <a:ext cx="674559" cy="674559"/>
          </a:xfrm>
          <a:prstGeom prst="rect">
            <a:avLst/>
          </a:prstGeom>
        </p:spPr>
      </p:pic>
      <p:pic>
        <p:nvPicPr>
          <p:cNvPr id="33" name="Graphique 32" descr="Cœur">
            <a:extLst>
              <a:ext uri="{FF2B5EF4-FFF2-40B4-BE49-F238E27FC236}">
                <a16:creationId xmlns:a16="http://schemas.microsoft.com/office/drawing/2014/main" id="{DB75C4D1-F4A4-DE49-8748-DC854B9CA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34431" y="3897562"/>
            <a:ext cx="674559" cy="674559"/>
          </a:xfrm>
          <a:prstGeom prst="rect">
            <a:avLst/>
          </a:prstGeom>
        </p:spPr>
      </p:pic>
      <p:pic>
        <p:nvPicPr>
          <p:cNvPr id="34" name="Graphique 33" descr="Eau">
            <a:extLst>
              <a:ext uri="{FF2B5EF4-FFF2-40B4-BE49-F238E27FC236}">
                <a16:creationId xmlns:a16="http://schemas.microsoft.com/office/drawing/2014/main" id="{56CD41B5-85E1-9049-AD8E-AD9AEE4FE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5708" y="1645017"/>
            <a:ext cx="605054" cy="605054"/>
          </a:xfrm>
          <a:prstGeom prst="rect">
            <a:avLst/>
          </a:prstGeom>
        </p:spPr>
      </p:pic>
      <p:sp>
        <p:nvSpPr>
          <p:cNvPr id="35" name="Ellipse 34">
            <a:extLst>
              <a:ext uri="{FF2B5EF4-FFF2-40B4-BE49-F238E27FC236}">
                <a16:creationId xmlns:a16="http://schemas.microsoft.com/office/drawing/2014/main" id="{3A16D487-90DB-F044-B3A3-322F476712D5}"/>
              </a:ext>
            </a:extLst>
          </p:cNvPr>
          <p:cNvSpPr/>
          <p:nvPr/>
        </p:nvSpPr>
        <p:spPr>
          <a:xfrm>
            <a:off x="5583953" y="4805193"/>
            <a:ext cx="432000" cy="432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8DA88A-7150-1C4D-930E-1BEFC6906A3B}"/>
              </a:ext>
            </a:extLst>
          </p:cNvPr>
          <p:cNvSpPr/>
          <p:nvPr/>
        </p:nvSpPr>
        <p:spPr>
          <a:xfrm>
            <a:off x="4780499" y="867598"/>
            <a:ext cx="5101117" cy="92333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432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Tu es mon enfant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FE7975-E248-C540-B258-71EB66960B42}"/>
              </a:ext>
            </a:extLst>
          </p:cNvPr>
          <p:cNvSpPr/>
          <p:nvPr/>
        </p:nvSpPr>
        <p:spPr>
          <a:xfrm>
            <a:off x="5487590" y="2992385"/>
            <a:ext cx="3025187" cy="92333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bien aimé</a:t>
            </a:r>
            <a:endParaRPr lang="fr-FR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A8A2E8-52B5-D94C-9948-F8A146CF0C92}"/>
              </a:ext>
            </a:extLst>
          </p:cNvPr>
          <p:cNvSpPr/>
          <p:nvPr/>
        </p:nvSpPr>
        <p:spPr>
          <a:xfrm>
            <a:off x="2437467" y="5171629"/>
            <a:ext cx="6251391" cy="92333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 te choisis avec joie</a:t>
            </a:r>
            <a:endParaRPr lang="fr-FR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3" name="Graphique 42" descr="Cœur">
            <a:extLst>
              <a:ext uri="{FF2B5EF4-FFF2-40B4-BE49-F238E27FC236}">
                <a16:creationId xmlns:a16="http://schemas.microsoft.com/office/drawing/2014/main" id="{5BB84F60-F56A-F246-971D-39A3CD260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8512" y="3922788"/>
            <a:ext cx="674559" cy="674559"/>
          </a:xfrm>
          <a:prstGeom prst="rect">
            <a:avLst/>
          </a:prstGeom>
        </p:spPr>
      </p:pic>
      <p:pic>
        <p:nvPicPr>
          <p:cNvPr id="47" name="Graphique 46" descr="Eau">
            <a:extLst>
              <a:ext uri="{FF2B5EF4-FFF2-40B4-BE49-F238E27FC236}">
                <a16:creationId xmlns:a16="http://schemas.microsoft.com/office/drawing/2014/main" id="{4C375E11-E421-7841-A2E1-1A160AA49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9852" y="1145463"/>
            <a:ext cx="605054" cy="605054"/>
          </a:xfrm>
          <a:prstGeom prst="rect">
            <a:avLst/>
          </a:prstGeom>
        </p:spPr>
      </p:pic>
      <p:pic>
        <p:nvPicPr>
          <p:cNvPr id="48" name="Graphique 47" descr="Eau">
            <a:extLst>
              <a:ext uri="{FF2B5EF4-FFF2-40B4-BE49-F238E27FC236}">
                <a16:creationId xmlns:a16="http://schemas.microsoft.com/office/drawing/2014/main" id="{3C67064C-471F-ED45-A791-BF4F4F179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0811" y="1614902"/>
            <a:ext cx="605054" cy="605054"/>
          </a:xfrm>
          <a:prstGeom prst="rect">
            <a:avLst/>
          </a:prstGeom>
        </p:spPr>
      </p:pic>
      <p:pic>
        <p:nvPicPr>
          <p:cNvPr id="49" name="Graphique 48" descr="Cœur">
            <a:extLst>
              <a:ext uri="{FF2B5EF4-FFF2-40B4-BE49-F238E27FC236}">
                <a16:creationId xmlns:a16="http://schemas.microsoft.com/office/drawing/2014/main" id="{7D1D7578-ED94-9245-9AD3-F008B53DC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89737" y="2555653"/>
            <a:ext cx="674559" cy="674559"/>
          </a:xfrm>
          <a:prstGeom prst="rect">
            <a:avLst/>
          </a:prstGeom>
        </p:spPr>
      </p:pic>
      <p:pic>
        <p:nvPicPr>
          <p:cNvPr id="50" name="Graphique 49" descr="Cœur">
            <a:extLst>
              <a:ext uri="{FF2B5EF4-FFF2-40B4-BE49-F238E27FC236}">
                <a16:creationId xmlns:a16="http://schemas.microsoft.com/office/drawing/2014/main" id="{0DAEDAD3-8DEE-6447-A674-EBE842459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54648" y="2653642"/>
            <a:ext cx="674559" cy="674559"/>
          </a:xfrm>
          <a:prstGeom prst="rect">
            <a:avLst/>
          </a:prstGeom>
        </p:spPr>
      </p:pic>
      <p:pic>
        <p:nvPicPr>
          <p:cNvPr id="51" name="Graphique 50" descr="Cœur">
            <a:extLst>
              <a:ext uri="{FF2B5EF4-FFF2-40B4-BE49-F238E27FC236}">
                <a16:creationId xmlns:a16="http://schemas.microsoft.com/office/drawing/2014/main" id="{DF08EB7C-7C26-5E42-AF6C-7B9F15709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92425" y="3241156"/>
            <a:ext cx="674559" cy="674559"/>
          </a:xfrm>
          <a:prstGeom prst="rect">
            <a:avLst/>
          </a:prstGeom>
        </p:spPr>
      </p:pic>
      <p:sp>
        <p:nvSpPr>
          <p:cNvPr id="52" name="Ellipse 51">
            <a:extLst>
              <a:ext uri="{FF2B5EF4-FFF2-40B4-BE49-F238E27FC236}">
                <a16:creationId xmlns:a16="http://schemas.microsoft.com/office/drawing/2014/main" id="{FEF4FE0F-D247-E044-8C1F-FEA7BD67FB5B}"/>
              </a:ext>
            </a:extLst>
          </p:cNvPr>
          <p:cNvSpPr/>
          <p:nvPr/>
        </p:nvSpPr>
        <p:spPr>
          <a:xfrm>
            <a:off x="2868498" y="4805193"/>
            <a:ext cx="432000" cy="432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2FC7EDBB-1C2F-8F44-B43B-B42FD0C40016}"/>
              </a:ext>
            </a:extLst>
          </p:cNvPr>
          <p:cNvSpPr/>
          <p:nvPr/>
        </p:nvSpPr>
        <p:spPr>
          <a:xfrm>
            <a:off x="3826231" y="4771782"/>
            <a:ext cx="432000" cy="432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4A56B25C-D980-134E-BE4D-E24DEFE205AA}"/>
              </a:ext>
            </a:extLst>
          </p:cNvPr>
          <p:cNvSpPr/>
          <p:nvPr/>
        </p:nvSpPr>
        <p:spPr>
          <a:xfrm>
            <a:off x="4663130" y="4867761"/>
            <a:ext cx="432000" cy="432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EC0B9035-9350-274C-BBB7-7BED410DE1B1}"/>
              </a:ext>
            </a:extLst>
          </p:cNvPr>
          <p:cNvSpPr/>
          <p:nvPr/>
        </p:nvSpPr>
        <p:spPr>
          <a:xfrm>
            <a:off x="2126765" y="5082424"/>
            <a:ext cx="432000" cy="432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6946078B-9294-C141-9D84-E613D20C4412}"/>
              </a:ext>
            </a:extLst>
          </p:cNvPr>
          <p:cNvSpPr/>
          <p:nvPr/>
        </p:nvSpPr>
        <p:spPr>
          <a:xfrm>
            <a:off x="4482072" y="5983294"/>
            <a:ext cx="432000" cy="432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1FED5F08-6DCD-A441-ADB0-CB285B50A905}"/>
              </a:ext>
            </a:extLst>
          </p:cNvPr>
          <p:cNvSpPr/>
          <p:nvPr/>
        </p:nvSpPr>
        <p:spPr>
          <a:xfrm>
            <a:off x="2600588" y="5908161"/>
            <a:ext cx="432000" cy="432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D3C3EB0A-4367-9E47-881A-714F3674FB97}"/>
              </a:ext>
            </a:extLst>
          </p:cNvPr>
          <p:cNvSpPr/>
          <p:nvPr/>
        </p:nvSpPr>
        <p:spPr>
          <a:xfrm>
            <a:off x="3437487" y="6004140"/>
            <a:ext cx="432000" cy="432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8F282E44-597C-2E40-9D4B-8A7288E06DBC}"/>
              </a:ext>
            </a:extLst>
          </p:cNvPr>
          <p:cNvSpPr/>
          <p:nvPr/>
        </p:nvSpPr>
        <p:spPr>
          <a:xfrm>
            <a:off x="7998103" y="4870957"/>
            <a:ext cx="432000" cy="432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8012CC99-AF94-8A45-B631-9552D0FDDA2E}"/>
              </a:ext>
            </a:extLst>
          </p:cNvPr>
          <p:cNvSpPr/>
          <p:nvPr/>
        </p:nvSpPr>
        <p:spPr>
          <a:xfrm>
            <a:off x="6746026" y="4926944"/>
            <a:ext cx="432000" cy="432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49DB718C-8247-1B40-B756-22C2C4BB0F31}"/>
              </a:ext>
            </a:extLst>
          </p:cNvPr>
          <p:cNvSpPr/>
          <p:nvPr/>
        </p:nvSpPr>
        <p:spPr>
          <a:xfrm>
            <a:off x="5663999" y="5929664"/>
            <a:ext cx="432000" cy="432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2B6D844B-AE93-D54E-81F0-9F3E57211A28}"/>
              </a:ext>
            </a:extLst>
          </p:cNvPr>
          <p:cNvSpPr/>
          <p:nvPr/>
        </p:nvSpPr>
        <p:spPr>
          <a:xfrm>
            <a:off x="6500898" y="6025643"/>
            <a:ext cx="432000" cy="432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87324E9E-43AD-0D41-80C0-F1F0CCECA916}"/>
              </a:ext>
            </a:extLst>
          </p:cNvPr>
          <p:cNvSpPr/>
          <p:nvPr/>
        </p:nvSpPr>
        <p:spPr>
          <a:xfrm>
            <a:off x="7596746" y="5929664"/>
            <a:ext cx="432000" cy="432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B9871080-89FC-4C46-8636-2168520F9E65}"/>
              </a:ext>
            </a:extLst>
          </p:cNvPr>
          <p:cNvSpPr/>
          <p:nvPr/>
        </p:nvSpPr>
        <p:spPr>
          <a:xfrm>
            <a:off x="8736172" y="5633294"/>
            <a:ext cx="432000" cy="432000"/>
          </a:xfrm>
          <a:prstGeom prst="ellipse">
            <a:avLst/>
          </a:prstGeom>
          <a:solidFill>
            <a:srgbClr val="FFFF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107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872C8EED-6EE0-E346-89E5-19A2506E5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368300"/>
            <a:ext cx="83312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1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D244CA85-A694-5A45-B7C7-631F7BF35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368300"/>
            <a:ext cx="83312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4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F8D0A66-A7BB-384D-8C21-407601DA7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889" y="554724"/>
            <a:ext cx="2600568" cy="3200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5F4D34-F5C4-714D-8CAE-EC62256FFB82}"/>
              </a:ext>
            </a:extLst>
          </p:cNvPr>
          <p:cNvSpPr/>
          <p:nvPr/>
        </p:nvSpPr>
        <p:spPr>
          <a:xfrm>
            <a:off x="1988003" y="375557"/>
            <a:ext cx="8215993" cy="61068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Graphique 13" descr="Eau">
            <a:extLst>
              <a:ext uri="{FF2B5EF4-FFF2-40B4-BE49-F238E27FC236}">
                <a16:creationId xmlns:a16="http://schemas.microsoft.com/office/drawing/2014/main" id="{E04DF2AB-9473-724F-89C6-E2AB93365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0460" y="333416"/>
            <a:ext cx="773510" cy="773510"/>
          </a:xfrm>
          <a:prstGeom prst="rect">
            <a:avLst/>
          </a:prstGeom>
        </p:spPr>
      </p:pic>
      <p:pic>
        <p:nvPicPr>
          <p:cNvPr id="15" name="Graphique 14" descr="Eau">
            <a:extLst>
              <a:ext uri="{FF2B5EF4-FFF2-40B4-BE49-F238E27FC236}">
                <a16:creationId xmlns:a16="http://schemas.microsoft.com/office/drawing/2014/main" id="{65FF58BE-5DA4-0949-B882-9396466AC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7006" y="322277"/>
            <a:ext cx="773510" cy="773510"/>
          </a:xfrm>
          <a:prstGeom prst="rect">
            <a:avLst/>
          </a:prstGeom>
        </p:spPr>
      </p:pic>
      <p:pic>
        <p:nvPicPr>
          <p:cNvPr id="16" name="Graphique 15" descr="Eau">
            <a:extLst>
              <a:ext uri="{FF2B5EF4-FFF2-40B4-BE49-F238E27FC236}">
                <a16:creationId xmlns:a16="http://schemas.microsoft.com/office/drawing/2014/main" id="{1B8A5641-FF7C-2746-BC7D-2AA90018A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251" y="1512373"/>
            <a:ext cx="773510" cy="773510"/>
          </a:xfrm>
          <a:prstGeom prst="rect">
            <a:avLst/>
          </a:prstGeom>
        </p:spPr>
      </p:pic>
      <p:pic>
        <p:nvPicPr>
          <p:cNvPr id="17" name="Graphique 16" descr="Eau">
            <a:extLst>
              <a:ext uri="{FF2B5EF4-FFF2-40B4-BE49-F238E27FC236}">
                <a16:creationId xmlns:a16="http://schemas.microsoft.com/office/drawing/2014/main" id="{8ED5EC99-CE5F-FC4F-B27C-F9244A4DB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1342" y="1768319"/>
            <a:ext cx="773510" cy="773510"/>
          </a:xfrm>
          <a:prstGeom prst="rect">
            <a:avLst/>
          </a:prstGeom>
        </p:spPr>
      </p:pic>
      <p:pic>
        <p:nvPicPr>
          <p:cNvPr id="18" name="Graphique 17" descr="Eau">
            <a:extLst>
              <a:ext uri="{FF2B5EF4-FFF2-40B4-BE49-F238E27FC236}">
                <a16:creationId xmlns:a16="http://schemas.microsoft.com/office/drawing/2014/main" id="{B1714042-D053-5048-AA96-5BF239F41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9550" y="360056"/>
            <a:ext cx="773510" cy="773510"/>
          </a:xfrm>
          <a:prstGeom prst="rect">
            <a:avLst/>
          </a:prstGeom>
        </p:spPr>
      </p:pic>
      <p:pic>
        <p:nvPicPr>
          <p:cNvPr id="20" name="Graphique 19" descr="Cœur">
            <a:extLst>
              <a:ext uri="{FF2B5EF4-FFF2-40B4-BE49-F238E27FC236}">
                <a16:creationId xmlns:a16="http://schemas.microsoft.com/office/drawing/2014/main" id="{67B736AC-5CF7-8645-B4B8-6F2B16D73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3914" y="4813409"/>
            <a:ext cx="914400" cy="914400"/>
          </a:xfrm>
          <a:prstGeom prst="rect">
            <a:avLst/>
          </a:prstGeom>
        </p:spPr>
      </p:pic>
      <p:pic>
        <p:nvPicPr>
          <p:cNvPr id="21" name="Graphique 20" descr="Cœur">
            <a:extLst>
              <a:ext uri="{FF2B5EF4-FFF2-40B4-BE49-F238E27FC236}">
                <a16:creationId xmlns:a16="http://schemas.microsoft.com/office/drawing/2014/main" id="{E3002B3B-6A44-D042-9A78-EAEE35174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75100" y="2428940"/>
            <a:ext cx="914400" cy="914400"/>
          </a:xfrm>
          <a:prstGeom prst="rect">
            <a:avLst/>
          </a:prstGeom>
        </p:spPr>
      </p:pic>
      <p:pic>
        <p:nvPicPr>
          <p:cNvPr id="22" name="Graphique 21" descr="Cœur">
            <a:extLst>
              <a:ext uri="{FF2B5EF4-FFF2-40B4-BE49-F238E27FC236}">
                <a16:creationId xmlns:a16="http://schemas.microsoft.com/office/drawing/2014/main" id="{1ACDF467-93AB-8A4D-B724-B9D957DB0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36100" y="3515669"/>
            <a:ext cx="914400" cy="914400"/>
          </a:xfrm>
          <a:prstGeom prst="rect">
            <a:avLst/>
          </a:prstGeom>
        </p:spPr>
      </p:pic>
      <p:pic>
        <p:nvPicPr>
          <p:cNvPr id="23" name="Graphique 22" descr="Cœur">
            <a:extLst>
              <a:ext uri="{FF2B5EF4-FFF2-40B4-BE49-F238E27FC236}">
                <a16:creationId xmlns:a16="http://schemas.microsoft.com/office/drawing/2014/main" id="{CF15EA08-7DD6-F04A-B103-FFA4C08B3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4905" y="3412860"/>
            <a:ext cx="914400" cy="914400"/>
          </a:xfrm>
          <a:prstGeom prst="rect">
            <a:avLst/>
          </a:prstGeom>
        </p:spPr>
      </p:pic>
      <p:pic>
        <p:nvPicPr>
          <p:cNvPr id="24" name="Graphique 23" descr="Cœur">
            <a:extLst>
              <a:ext uri="{FF2B5EF4-FFF2-40B4-BE49-F238E27FC236}">
                <a16:creationId xmlns:a16="http://schemas.microsoft.com/office/drawing/2014/main" id="{84A66E88-90E9-7F4A-A14B-ACC240C11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9009" y="2315160"/>
            <a:ext cx="914400" cy="914400"/>
          </a:xfrm>
          <a:prstGeom prst="rect">
            <a:avLst/>
          </a:prstGeom>
        </p:spPr>
      </p:pic>
      <p:pic>
        <p:nvPicPr>
          <p:cNvPr id="25" name="Graphique 24" descr="Cœur">
            <a:extLst>
              <a:ext uri="{FF2B5EF4-FFF2-40B4-BE49-F238E27FC236}">
                <a16:creationId xmlns:a16="http://schemas.microsoft.com/office/drawing/2014/main" id="{4E30C5E2-FD36-A049-BADD-E88D367BF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8894" y="2144192"/>
            <a:ext cx="914400" cy="914400"/>
          </a:xfrm>
          <a:prstGeom prst="rect">
            <a:avLst/>
          </a:prstGeom>
        </p:spPr>
      </p:pic>
      <p:pic>
        <p:nvPicPr>
          <p:cNvPr id="26" name="Graphique 25" descr="Eau">
            <a:extLst>
              <a:ext uri="{FF2B5EF4-FFF2-40B4-BE49-F238E27FC236}">
                <a16:creationId xmlns:a16="http://schemas.microsoft.com/office/drawing/2014/main" id="{B14EA6BA-17B9-4F46-9FA9-228C60615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67918" y="1530037"/>
            <a:ext cx="773510" cy="773510"/>
          </a:xfrm>
          <a:prstGeom prst="rect">
            <a:avLst/>
          </a:prstGeom>
        </p:spPr>
      </p:pic>
      <p:pic>
        <p:nvPicPr>
          <p:cNvPr id="27" name="Graphique 26" descr="Eau">
            <a:extLst>
              <a:ext uri="{FF2B5EF4-FFF2-40B4-BE49-F238E27FC236}">
                <a16:creationId xmlns:a16="http://schemas.microsoft.com/office/drawing/2014/main" id="{65B4B47F-F6F2-0542-AFCF-E09E6CC9A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0217" y="3104959"/>
            <a:ext cx="773510" cy="773510"/>
          </a:xfrm>
          <a:prstGeom prst="rect">
            <a:avLst/>
          </a:prstGeom>
        </p:spPr>
      </p:pic>
      <p:pic>
        <p:nvPicPr>
          <p:cNvPr id="28" name="Graphique 27" descr="Eau">
            <a:extLst>
              <a:ext uri="{FF2B5EF4-FFF2-40B4-BE49-F238E27FC236}">
                <a16:creationId xmlns:a16="http://schemas.microsoft.com/office/drawing/2014/main" id="{1A1EA855-99CC-9145-A615-A95BD6176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7766" y="1819001"/>
            <a:ext cx="773510" cy="773510"/>
          </a:xfrm>
          <a:prstGeom prst="rect">
            <a:avLst/>
          </a:prstGeom>
        </p:spPr>
      </p:pic>
      <p:pic>
        <p:nvPicPr>
          <p:cNvPr id="29" name="Graphique 28" descr="Eau">
            <a:extLst>
              <a:ext uri="{FF2B5EF4-FFF2-40B4-BE49-F238E27FC236}">
                <a16:creationId xmlns:a16="http://schemas.microsoft.com/office/drawing/2014/main" id="{1EDA58F6-1669-1C43-BE94-D42F3652D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6343" y="2713042"/>
            <a:ext cx="773510" cy="773510"/>
          </a:xfrm>
          <a:prstGeom prst="rect">
            <a:avLst/>
          </a:prstGeom>
        </p:spPr>
      </p:pic>
      <p:pic>
        <p:nvPicPr>
          <p:cNvPr id="30" name="Graphique 29" descr="Eau">
            <a:extLst>
              <a:ext uri="{FF2B5EF4-FFF2-40B4-BE49-F238E27FC236}">
                <a16:creationId xmlns:a16="http://schemas.microsoft.com/office/drawing/2014/main" id="{07155733-F414-3648-9797-41D6646C0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6703" y="1325527"/>
            <a:ext cx="773510" cy="773510"/>
          </a:xfrm>
          <a:prstGeom prst="rect">
            <a:avLst/>
          </a:prstGeom>
        </p:spPr>
      </p:pic>
      <p:pic>
        <p:nvPicPr>
          <p:cNvPr id="31" name="Graphique 30" descr="Eau">
            <a:extLst>
              <a:ext uri="{FF2B5EF4-FFF2-40B4-BE49-F238E27FC236}">
                <a16:creationId xmlns:a16="http://schemas.microsoft.com/office/drawing/2014/main" id="{3A752853-F542-DB4E-940C-D146613C7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6055" y="560054"/>
            <a:ext cx="773510" cy="773510"/>
          </a:xfrm>
          <a:prstGeom prst="rect">
            <a:avLst/>
          </a:prstGeom>
        </p:spPr>
      </p:pic>
      <p:pic>
        <p:nvPicPr>
          <p:cNvPr id="32" name="Graphique 31" descr="Cœur">
            <a:extLst>
              <a:ext uri="{FF2B5EF4-FFF2-40B4-BE49-F238E27FC236}">
                <a16:creationId xmlns:a16="http://schemas.microsoft.com/office/drawing/2014/main" id="{F5253353-983D-E544-9429-8B10371F9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9514" y="3802892"/>
            <a:ext cx="914400" cy="914400"/>
          </a:xfrm>
          <a:prstGeom prst="rect">
            <a:avLst/>
          </a:prstGeom>
        </p:spPr>
      </p:pic>
      <p:pic>
        <p:nvPicPr>
          <p:cNvPr id="33" name="Graphique 32" descr="Cœur">
            <a:extLst>
              <a:ext uri="{FF2B5EF4-FFF2-40B4-BE49-F238E27FC236}">
                <a16:creationId xmlns:a16="http://schemas.microsoft.com/office/drawing/2014/main" id="{DB75C4D1-F4A4-DE49-8748-DC854B9CA8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10875" y="3978472"/>
            <a:ext cx="914400" cy="914400"/>
          </a:xfrm>
          <a:prstGeom prst="rect">
            <a:avLst/>
          </a:prstGeom>
        </p:spPr>
      </p:pic>
      <p:pic>
        <p:nvPicPr>
          <p:cNvPr id="34" name="Graphique 33" descr="Eau">
            <a:extLst>
              <a:ext uri="{FF2B5EF4-FFF2-40B4-BE49-F238E27FC236}">
                <a16:creationId xmlns:a16="http://schemas.microsoft.com/office/drawing/2014/main" id="{56CD41B5-85E1-9049-AD8E-AD9AEE4FE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9953" y="1415930"/>
            <a:ext cx="773510" cy="773510"/>
          </a:xfrm>
          <a:prstGeom prst="rect">
            <a:avLst/>
          </a:prstGeom>
        </p:spPr>
      </p:pic>
      <p:sp>
        <p:nvSpPr>
          <p:cNvPr id="35" name="Ellipse 34">
            <a:extLst>
              <a:ext uri="{FF2B5EF4-FFF2-40B4-BE49-F238E27FC236}">
                <a16:creationId xmlns:a16="http://schemas.microsoft.com/office/drawing/2014/main" id="{3A16D487-90DB-F044-B3A3-322F476712D5}"/>
              </a:ext>
            </a:extLst>
          </p:cNvPr>
          <p:cNvSpPr/>
          <p:nvPr/>
        </p:nvSpPr>
        <p:spPr>
          <a:xfrm>
            <a:off x="5583953" y="4805193"/>
            <a:ext cx="576000" cy="57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9F986DC0-16F8-9249-9D2F-5634154B6646}"/>
              </a:ext>
            </a:extLst>
          </p:cNvPr>
          <p:cNvSpPr/>
          <p:nvPr/>
        </p:nvSpPr>
        <p:spPr>
          <a:xfrm>
            <a:off x="7183933" y="4756326"/>
            <a:ext cx="576000" cy="57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A39C45A3-A509-5F49-AD01-835493310D48}"/>
              </a:ext>
            </a:extLst>
          </p:cNvPr>
          <p:cNvSpPr/>
          <p:nvPr/>
        </p:nvSpPr>
        <p:spPr>
          <a:xfrm>
            <a:off x="2606060" y="5855617"/>
            <a:ext cx="576000" cy="57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BB116CF6-E537-0E44-9A83-FB49372DDD64}"/>
              </a:ext>
            </a:extLst>
          </p:cNvPr>
          <p:cNvSpPr/>
          <p:nvPr/>
        </p:nvSpPr>
        <p:spPr>
          <a:xfrm>
            <a:off x="3518845" y="4813409"/>
            <a:ext cx="576000" cy="57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5EF1B04-7CB1-2541-BCAC-96AFBF8E0701}"/>
              </a:ext>
            </a:extLst>
          </p:cNvPr>
          <p:cNvSpPr/>
          <p:nvPr/>
        </p:nvSpPr>
        <p:spPr>
          <a:xfrm>
            <a:off x="8399100" y="5712242"/>
            <a:ext cx="576000" cy="57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8DA88A-7150-1C4D-930E-1BEFC6906A3B}"/>
              </a:ext>
            </a:extLst>
          </p:cNvPr>
          <p:cNvSpPr/>
          <p:nvPr/>
        </p:nvSpPr>
        <p:spPr>
          <a:xfrm>
            <a:off x="4798533" y="746811"/>
            <a:ext cx="5294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Tu es mon enfant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FE7975-E248-C540-B258-71EB66960B42}"/>
              </a:ext>
            </a:extLst>
          </p:cNvPr>
          <p:cNvSpPr/>
          <p:nvPr/>
        </p:nvSpPr>
        <p:spPr>
          <a:xfrm>
            <a:off x="6042758" y="2780110"/>
            <a:ext cx="3025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bien aimé</a:t>
            </a:r>
            <a:endParaRPr lang="fr-FR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A8A2E8-52B5-D94C-9948-F8A146CF0C92}"/>
              </a:ext>
            </a:extLst>
          </p:cNvPr>
          <p:cNvSpPr/>
          <p:nvPr/>
        </p:nvSpPr>
        <p:spPr>
          <a:xfrm>
            <a:off x="2116493" y="5139470"/>
            <a:ext cx="6251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Je te choisis avec joie</a:t>
            </a:r>
            <a:endParaRPr lang="fr-FR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3" name="Graphique 42" descr="Cœur">
            <a:extLst>
              <a:ext uri="{FF2B5EF4-FFF2-40B4-BE49-F238E27FC236}">
                <a16:creationId xmlns:a16="http://schemas.microsoft.com/office/drawing/2014/main" id="{5BB84F60-F56A-F246-971D-39A3CD260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0332" y="3563837"/>
            <a:ext cx="914400" cy="914400"/>
          </a:xfrm>
          <a:prstGeom prst="rect">
            <a:avLst/>
          </a:prstGeom>
        </p:spPr>
      </p:pic>
      <p:sp>
        <p:nvSpPr>
          <p:cNvPr id="45" name="Ellipse 44">
            <a:extLst>
              <a:ext uri="{FF2B5EF4-FFF2-40B4-BE49-F238E27FC236}">
                <a16:creationId xmlns:a16="http://schemas.microsoft.com/office/drawing/2014/main" id="{59CDCF1A-4F7C-B741-B9C0-FED5F881DC23}"/>
              </a:ext>
            </a:extLst>
          </p:cNvPr>
          <p:cNvSpPr/>
          <p:nvPr/>
        </p:nvSpPr>
        <p:spPr>
          <a:xfrm>
            <a:off x="6063168" y="5888128"/>
            <a:ext cx="576000" cy="57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D47C62B9-E6EF-5C4F-A083-6E35E3401CC5}"/>
              </a:ext>
            </a:extLst>
          </p:cNvPr>
          <p:cNvSpPr/>
          <p:nvPr/>
        </p:nvSpPr>
        <p:spPr>
          <a:xfrm>
            <a:off x="4365992" y="5873574"/>
            <a:ext cx="576000" cy="576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98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67DB44F0-DEC7-D140-B7B0-AAA1530D8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429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164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50</Words>
  <Application>Microsoft Macintosh PowerPoint</Application>
  <PresentationFormat>Grand écran</PresentationFormat>
  <Paragraphs>14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6</cp:revision>
  <dcterms:created xsi:type="dcterms:W3CDTF">2019-03-22T08:07:03Z</dcterms:created>
  <dcterms:modified xsi:type="dcterms:W3CDTF">2019-03-22T09:18:07Z</dcterms:modified>
</cp:coreProperties>
</file>