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88" d="100"/>
          <a:sy n="88" d="100"/>
        </p:scale>
        <p:origin x="18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A8860-EE63-F54D-B220-3FCBF7AAE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45AD76-66F4-804B-8E77-E1FA6F577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4732B8-80A1-D341-86D9-8195FDEC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F199D9-C122-DD48-A421-EC6C7F71F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0C76A1-B81C-284B-A73A-D1B0AE7F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49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E9CD1-C473-9F46-83AE-32C7EFDE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F2765B-8E23-9049-8ED6-1BCECD78A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7DD029-7CCB-3A4C-A440-07B3FB50D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ECF977-784D-9549-9735-0C8B8B7D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913671-1C1B-4846-9C93-6545F9ED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32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6BDD14-E96F-4746-883D-E13D0C344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09E3BF-C747-8540-A51A-9866D50B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D90713-976B-454F-8AC4-7B92E403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5A864A-5065-8A44-A5E5-BFABA58A3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A7AD0F-E7E8-8848-A35F-B694EC2A3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3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D7341E-210F-2E43-8F8C-878D5BB8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A40558-84BB-6343-8C3E-C373FBD8B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274760-4338-DC4F-99FA-7D61BE68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4C528C-D9C7-9C42-B156-017E4300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2A33CE-8DFA-B141-915E-83E3EE4E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70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F72CA-FDF1-9B42-9822-B9C81E732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0F5A95-BAFF-D144-852A-478FFDE52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A5A727-BFDD-5F47-980A-CFF8D3DB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A20A5E-F135-5D4D-92AE-0327040C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B9F771-4FC8-F04B-9211-4C029F58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04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7470D-A792-6345-A379-2A7A6B11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3BD97F-8C67-A148-8E2B-7C86F06FF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5452B6-A04F-9943-BA50-0D4550575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85D288-B013-3944-9F7B-B04B8DB9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F635DD-4D9A-F54A-AA51-99FB0AC8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92F7AC-CD25-BC44-BC3D-8CE5F1B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9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545CE6-8325-E64B-96C2-D77961B28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A673FE-A7EA-FA47-9FED-62E83768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701268-5FF1-A047-BD0C-E054B1BBA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C547BB-D720-804A-8EE4-D13FD93AE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25F4697-71F8-B341-BD24-BF0EF128C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2DBA80-679D-9B4B-814E-56FB2EFE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E4AFD5-C665-034D-BA88-CE63E746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C54DF3-08DD-8749-872F-E10E16CC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28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8FDFB-42F1-F54C-9BEA-D57B0471B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5E89B0-2D9A-7548-B679-22C0B00C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7EAE28-C124-9841-BB92-654FD334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B46F7C-0CD8-1B42-A86B-73E38DD2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17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F55623-64D9-8C4A-B1E5-501F5EC0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63C6CD-0F06-CB4E-BB08-DF7C2DA9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25CA1C-195D-6A49-9DB6-18D4E6BC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50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3EF19A-97C0-0B40-B5E2-1ED3987C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33B996-F227-7045-A99F-ABC898001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849B00-D967-4245-AA06-9C91DAE7E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5FD94D-1706-2D44-AB56-B828F418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32173F-8615-4240-AC87-F69DFF9D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42369F-5DE8-7D49-AF2E-ECBD9275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81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331ED-EBBE-1343-BD14-F9A7A63E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467A75-5191-4146-A8B4-B03A22DD9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F57034-1701-DF4B-BC18-722CFB0BA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62BBD8-90D1-9F45-9316-1E2AC6C9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E1C01A-E305-0147-8105-7F6326FC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F88DFA-52CD-1C43-864B-FFD466F9F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64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81D154-5B1B-5B47-9173-DF249D21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723ED7-4399-AF4D-A871-9494B5998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80B610-CD86-3C4D-885D-201B94656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88A2-32F6-EE40-8078-C100822339BA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D80949-DB30-5746-B591-5D0ACD590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83DB26-260D-5947-9883-0BC5E017A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3E492-5859-FC4D-A74D-FE819C31D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6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C15CADEB-582C-C24C-B807-21A2FBDBC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834" y="2603897"/>
            <a:ext cx="2333625" cy="165020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1D2246E-4A13-3C4B-8141-7AAAC0BED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122" y="2115415"/>
            <a:ext cx="1636712" cy="235912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15C1861-BE95-6149-AE41-72D6012CE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9953" y="2119890"/>
            <a:ext cx="1567544" cy="221672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9FBFAA2-3D4A-E941-831D-C27DCF02FB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7497" y="2352001"/>
            <a:ext cx="2667000" cy="18859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9885369-3067-8449-8A85-2AF94C450B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724" y="2115415"/>
            <a:ext cx="1612328" cy="22800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38317BC-73D6-C44C-9DA7-DBC84AA63D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597" y="136104"/>
            <a:ext cx="94488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73A036C6-F283-AC4B-A565-8B44E57DF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1555750"/>
            <a:ext cx="105410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0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DA28806-0E93-9648-B340-D05EC7056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150" y="1771650"/>
            <a:ext cx="77597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93E7CE8-B8FF-9442-B0D8-817F297B3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1339850"/>
            <a:ext cx="104140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5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61F46E3-1A4C-FB4D-B16E-CD4A15B2F4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92" t="4448" r="5594" b="10823"/>
          <a:stretch/>
        </p:blipFill>
        <p:spPr>
          <a:xfrm rot="5400000">
            <a:off x="6016172" y="1705431"/>
            <a:ext cx="3802739" cy="436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28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2019-04-08T14:13:22Z</dcterms:created>
  <dcterms:modified xsi:type="dcterms:W3CDTF">2019-04-08T14:55:21Z</dcterms:modified>
</cp:coreProperties>
</file>