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63"/>
  </p:normalViewPr>
  <p:slideViewPr>
    <p:cSldViewPr snapToGrid="0" snapToObjects="1">
      <p:cViewPr varScale="1">
        <p:scale>
          <a:sx n="88" d="100"/>
          <a:sy n="88" d="100"/>
        </p:scale>
        <p:origin x="184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A8860-EE63-F54D-B220-3FCBF7AAEE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545AD76-66F4-804B-8E77-E1FA6F5779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4732B8-80A1-D341-86D9-8195FDEC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E88A2-32F6-EE40-8078-C100822339BA}" type="datetimeFigureOut">
              <a:rPr lang="fr-FR" smtClean="0"/>
              <a:t>08/04/2019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F199D9-C122-DD48-A421-EC6C7F71F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0C76A1-B81C-284B-A73A-D1B0AE7F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E492-5859-FC4D-A74D-FE819C31D0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4490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6E9CD1-C473-9F46-83AE-32C7EFDE6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EF2765B-8E23-9049-8ED6-1BCECD78AA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7DD029-7CCB-3A4C-A440-07B3FB50D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E88A2-32F6-EE40-8078-C100822339BA}" type="datetimeFigureOut">
              <a:rPr lang="fr-FR" smtClean="0"/>
              <a:t>08/04/2019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ECF977-784D-9549-9735-0C8B8B7DE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913671-1C1B-4846-9C93-6545F9EDB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E492-5859-FC4D-A74D-FE819C31D0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1325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26BDD14-E96F-4746-883D-E13D0C344D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609E3BF-C747-8540-A51A-9866D50B00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D90713-976B-454F-8AC4-7B92E403D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E88A2-32F6-EE40-8078-C100822339BA}" type="datetimeFigureOut">
              <a:rPr lang="fr-FR" smtClean="0"/>
              <a:t>08/04/2019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5A864A-5065-8A44-A5E5-BFABA58A3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A7AD0F-E7E8-8848-A35F-B694EC2A3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E492-5859-FC4D-A74D-FE819C31D0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635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D7341E-210F-2E43-8F8C-878D5BB89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A40558-84BB-6343-8C3E-C373FBD8B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274760-4338-DC4F-99FA-7D61BE687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E88A2-32F6-EE40-8078-C100822339BA}" type="datetimeFigureOut">
              <a:rPr lang="fr-FR" smtClean="0"/>
              <a:t>08/04/2019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4C528C-D9C7-9C42-B156-017E43000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2A33CE-8DFA-B141-915E-83E3EE4E3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E492-5859-FC4D-A74D-FE819C31D0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370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BF72CA-FDF1-9B42-9822-B9C81E732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0F5A95-BAFF-D144-852A-478FFDE52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A5A727-BFDD-5F47-980A-CFF8D3DBB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E88A2-32F6-EE40-8078-C100822339BA}" type="datetimeFigureOut">
              <a:rPr lang="fr-FR" smtClean="0"/>
              <a:t>08/04/2019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A20A5E-F135-5D4D-92AE-0327040C0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B9F771-4FC8-F04B-9211-4C029F58E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E492-5859-FC4D-A74D-FE819C31D0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804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E7470D-A792-6345-A379-2A7A6B112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3BD97F-8C67-A148-8E2B-7C86F06FF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A5452B6-A04F-9943-BA50-0D4550575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785D288-B013-3944-9F7B-B04B8DB92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E88A2-32F6-EE40-8078-C100822339BA}" type="datetimeFigureOut">
              <a:rPr lang="fr-FR" smtClean="0"/>
              <a:t>08/04/2019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5F635DD-4D9A-F54A-AA51-99FB0AC83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92F7AC-CD25-BC44-BC3D-8CE5F1BF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E492-5859-FC4D-A74D-FE819C31D0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4895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545CE6-8325-E64B-96C2-D77961B28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DA673FE-A7EA-FA47-9FED-62E83768D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8701268-5FF1-A047-BD0C-E054B1BBA6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FC547BB-D720-804A-8EE4-D13FD93AED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25F4697-71F8-B341-BD24-BF0EF128C0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92DBA80-679D-9B4B-814E-56FB2EFEB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E88A2-32F6-EE40-8078-C100822339BA}" type="datetimeFigureOut">
              <a:rPr lang="fr-FR" smtClean="0"/>
              <a:t>08/04/2019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EE4AFD5-C665-034D-BA88-CE63E7462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DC54DF3-08DD-8749-872F-E10E16CC1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E492-5859-FC4D-A74D-FE819C31D0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283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B8FDFB-42F1-F54C-9BEA-D57B0471B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95E89B0-2D9A-7548-B679-22C0B00C2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E88A2-32F6-EE40-8078-C100822339BA}" type="datetimeFigureOut">
              <a:rPr lang="fr-FR" smtClean="0"/>
              <a:t>08/04/2019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17EAE28-C124-9841-BB92-654FD3347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8B46F7C-0CD8-1B42-A86B-73E38DD27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E492-5859-FC4D-A74D-FE819C31D0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317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9F55623-64D9-8C4A-B1E5-501F5EC03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E88A2-32F6-EE40-8078-C100822339BA}" type="datetimeFigureOut">
              <a:rPr lang="fr-FR" smtClean="0"/>
              <a:t>08/04/2019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563C6CD-0F06-CB4E-BB08-DF7C2DA9A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D25CA1C-195D-6A49-9DB6-18D4E6BC9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E492-5859-FC4D-A74D-FE819C31D0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750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3EF19A-97C0-0B40-B5E2-1ED3987C9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33B996-F227-7045-A99F-ABC898001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5849B00-D967-4245-AA06-9C91DAE7E2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D5FD94D-1706-2D44-AB56-B828F4188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E88A2-32F6-EE40-8078-C100822339BA}" type="datetimeFigureOut">
              <a:rPr lang="fr-FR" smtClean="0"/>
              <a:t>08/04/2019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E32173F-8615-4240-AC87-F69DFF9D7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242369F-5DE8-7D49-AF2E-ECBD9275C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E492-5859-FC4D-A74D-FE819C31D0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816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D331ED-EBBE-1343-BD14-F9A7A63ED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B467A75-5191-4146-A8B4-B03A22DD95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5F57034-1701-DF4B-BC18-722CFB0BA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862BBD8-90D1-9F45-9316-1E2AC6C96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E88A2-32F6-EE40-8078-C100822339BA}" type="datetimeFigureOut">
              <a:rPr lang="fr-FR" smtClean="0"/>
              <a:t>08/04/2019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3E1C01A-E305-0147-8105-7F6326FCA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1F88DFA-52CD-1C43-864B-FFD466F9F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E492-5859-FC4D-A74D-FE819C31D0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3641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381D154-5B1B-5B47-9173-DF249D216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3723ED7-4399-AF4D-A871-9494B5998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80B610-CD86-3C4D-885D-201B946561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E88A2-32F6-EE40-8078-C100822339BA}" type="datetimeFigureOut">
              <a:rPr lang="fr-FR" smtClean="0"/>
              <a:t>08/04/2019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D80949-DB30-5746-B591-5D0ACD590F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83DB26-260D-5947-9883-0BC5E017A5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3E492-5859-FC4D-A74D-FE819C31D0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68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C15CADEB-582C-C24C-B807-21A2FBDBC9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5834" y="2603897"/>
            <a:ext cx="2333625" cy="1650206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71D2246E-4A13-3C4B-8141-7AAAC0BED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5122" y="2115415"/>
            <a:ext cx="1636712" cy="235912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915C1861-BE95-6149-AE41-72D6012CE4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9953" y="2119890"/>
            <a:ext cx="1567544" cy="2216729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B9FBFAA2-3D4A-E941-831D-C27DCF02FB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7497" y="2352001"/>
            <a:ext cx="2667000" cy="188595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B9885369-3067-8449-8A85-2AF94C450B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7724" y="2115415"/>
            <a:ext cx="1612328" cy="2280059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638317BC-73D6-C44C-9DA7-DBC84AA63DC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6597" y="136104"/>
            <a:ext cx="9448800" cy="234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168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73A036C6-F283-AC4B-A565-8B44E57DFA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500" y="1555750"/>
            <a:ext cx="10541000" cy="374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607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ADA28806-0E93-9648-B340-D05EC7056F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6150" y="1771650"/>
            <a:ext cx="775970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24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193E7CE8-B8FF-9442-B0D8-817F297B38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0" y="1339850"/>
            <a:ext cx="10414000" cy="417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451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B61F46E3-1A4C-FB4D-B16E-CD4A15B2F4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092" t="4448" r="5594" b="10823"/>
          <a:stretch/>
        </p:blipFill>
        <p:spPr>
          <a:xfrm rot="5400000">
            <a:off x="6016172" y="1705431"/>
            <a:ext cx="3802739" cy="4368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0288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Application>Microsoft Macintosh PowerPoint</Application>
  <PresentationFormat>Grand écran</PresentationFormat>
  <Paragraphs>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Microsoft Office User</cp:lastModifiedBy>
  <cp:revision>2</cp:revision>
  <dcterms:created xsi:type="dcterms:W3CDTF">2019-04-08T14:13:22Z</dcterms:created>
  <dcterms:modified xsi:type="dcterms:W3CDTF">2019-04-08T14:55:21Z</dcterms:modified>
</cp:coreProperties>
</file>