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0AD"/>
    <a:srgbClr val="F264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7"/>
  </p:normalViewPr>
  <p:slideViewPr>
    <p:cSldViewPr snapToGrid="0" snapToObjects="1">
      <p:cViewPr varScale="1">
        <p:scale>
          <a:sx n="76" d="100"/>
          <a:sy n="76" d="100"/>
        </p:scale>
        <p:origin x="202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E031F-ECD1-4D47-8B2E-27C1096B9037}" type="datetimeFigureOut">
              <a:rPr lang="fr-CH" smtClean="0"/>
              <a:t>11.07.22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DD0C-6790-3D4B-90DE-4072B4D0320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60761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E031F-ECD1-4D47-8B2E-27C1096B9037}" type="datetimeFigureOut">
              <a:rPr lang="fr-CH" smtClean="0"/>
              <a:t>11.07.22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DD0C-6790-3D4B-90DE-4072B4D0320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79310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E031F-ECD1-4D47-8B2E-27C1096B9037}" type="datetimeFigureOut">
              <a:rPr lang="fr-CH" smtClean="0"/>
              <a:t>11.07.22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DD0C-6790-3D4B-90DE-4072B4D0320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3271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E031F-ECD1-4D47-8B2E-27C1096B9037}" type="datetimeFigureOut">
              <a:rPr lang="fr-CH" smtClean="0"/>
              <a:t>11.07.22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DD0C-6790-3D4B-90DE-4072B4D0320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56411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E031F-ECD1-4D47-8B2E-27C1096B9037}" type="datetimeFigureOut">
              <a:rPr lang="fr-CH" smtClean="0"/>
              <a:t>11.07.22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DD0C-6790-3D4B-90DE-4072B4D0320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04390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E031F-ECD1-4D47-8B2E-27C1096B9037}" type="datetimeFigureOut">
              <a:rPr lang="fr-CH" smtClean="0"/>
              <a:t>11.07.22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DD0C-6790-3D4B-90DE-4072B4D0320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71360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E031F-ECD1-4D47-8B2E-27C1096B9037}" type="datetimeFigureOut">
              <a:rPr lang="fr-CH" smtClean="0"/>
              <a:t>11.07.22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DD0C-6790-3D4B-90DE-4072B4D0320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56582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E031F-ECD1-4D47-8B2E-27C1096B9037}" type="datetimeFigureOut">
              <a:rPr lang="fr-CH" smtClean="0"/>
              <a:t>11.07.22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DD0C-6790-3D4B-90DE-4072B4D0320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5386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E031F-ECD1-4D47-8B2E-27C1096B9037}" type="datetimeFigureOut">
              <a:rPr lang="fr-CH" smtClean="0"/>
              <a:t>11.07.22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DD0C-6790-3D4B-90DE-4072B4D0320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6094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E031F-ECD1-4D47-8B2E-27C1096B9037}" type="datetimeFigureOut">
              <a:rPr lang="fr-CH" smtClean="0"/>
              <a:t>11.07.22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DD0C-6790-3D4B-90DE-4072B4D0320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88204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E031F-ECD1-4D47-8B2E-27C1096B9037}" type="datetimeFigureOut">
              <a:rPr lang="fr-CH" smtClean="0"/>
              <a:t>11.07.22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DD0C-6790-3D4B-90DE-4072B4D0320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2622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E031F-ECD1-4D47-8B2E-27C1096B9037}" type="datetimeFigureOut">
              <a:rPr lang="fr-CH" smtClean="0"/>
              <a:t>11.07.22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1DD0C-6790-3D4B-90DE-4072B4D0320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71525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13" Type="http://schemas.openxmlformats.org/officeDocument/2006/relationships/image" Target="../media/image21.jpg"/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12" Type="http://schemas.openxmlformats.org/officeDocument/2006/relationships/image" Target="../media/image20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g"/><Relationship Id="rId11" Type="http://schemas.openxmlformats.org/officeDocument/2006/relationships/image" Target="../media/image19.jpg"/><Relationship Id="rId5" Type="http://schemas.openxmlformats.org/officeDocument/2006/relationships/image" Target="../media/image13.jpg"/><Relationship Id="rId10" Type="http://schemas.openxmlformats.org/officeDocument/2006/relationships/image" Target="../media/image18.jpg"/><Relationship Id="rId4" Type="http://schemas.openxmlformats.org/officeDocument/2006/relationships/image" Target="../media/image12.jpg"/><Relationship Id="rId9" Type="http://schemas.openxmlformats.org/officeDocument/2006/relationships/image" Target="../media/image1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A3E53965-A49F-5CA4-2CA8-D1D7E43437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1341788"/>
            <a:ext cx="1116526" cy="1898804"/>
          </a:xfrm>
          <a:prstGeom prst="rect">
            <a:avLst/>
          </a:prstGeom>
          <a:ln>
            <a:noFill/>
          </a:ln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F76FA637-FD1D-0CFB-903B-9C2207812B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599" y="1812554"/>
            <a:ext cx="1794611" cy="1368771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0D443070-0CAA-53E8-20AC-C2C0ED67A0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8562" y="5573724"/>
            <a:ext cx="1795679" cy="2017725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E636A585-D2E5-1AF8-92F7-775136B067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4244" y="5871386"/>
            <a:ext cx="1620874" cy="1422400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505C296B-2044-995B-7BFF-F064AAACE8C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7201" y="3652869"/>
            <a:ext cx="2086772" cy="1545167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3C57D014-7F78-3958-2DCB-776D5AAEC53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4027" y="5775642"/>
            <a:ext cx="1941976" cy="1712922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09709064-5F71-A80F-AD95-040518E9339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4027" y="3568992"/>
            <a:ext cx="2272062" cy="1712922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0C43E70F-E851-078A-3FE8-F6E39D062C6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56652" y="1812554"/>
            <a:ext cx="2336800" cy="1092200"/>
          </a:xfrm>
          <a:prstGeom prst="rect">
            <a:avLst/>
          </a:prstGeom>
        </p:spPr>
      </p:pic>
      <p:pic>
        <p:nvPicPr>
          <p:cNvPr id="41" name="Image 40">
            <a:extLst>
              <a:ext uri="{FF2B5EF4-FFF2-40B4-BE49-F238E27FC236}">
                <a16:creationId xmlns:a16="http://schemas.microsoft.com/office/drawing/2014/main" id="{CEB81787-FF6A-6EB6-B0E3-E42202DEE08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84244" y="3732042"/>
            <a:ext cx="1791515" cy="1592458"/>
          </a:xfrm>
          <a:prstGeom prst="rect">
            <a:avLst/>
          </a:prstGeom>
        </p:spPr>
      </p:pic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3A4B4D43-492C-72AD-21EB-48ED2647820E}"/>
              </a:ext>
            </a:extLst>
          </p:cNvPr>
          <p:cNvSpPr>
            <a:spLocks noChangeAspect="1"/>
          </p:cNvSpPr>
          <p:nvPr/>
        </p:nvSpPr>
        <p:spPr>
          <a:xfrm>
            <a:off x="50799" y="1272657"/>
            <a:ext cx="2160000" cy="201772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35399EBF-0DA0-F468-CD42-EC4CE5ACB457}"/>
              </a:ext>
            </a:extLst>
          </p:cNvPr>
          <p:cNvSpPr>
            <a:spLocks noChangeAspect="1"/>
          </p:cNvSpPr>
          <p:nvPr/>
        </p:nvSpPr>
        <p:spPr>
          <a:xfrm>
            <a:off x="2349000" y="1272657"/>
            <a:ext cx="2160000" cy="201772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2EB1164B-3C4A-9FF2-2A02-BAAD86A67F51}"/>
              </a:ext>
            </a:extLst>
          </p:cNvPr>
          <p:cNvSpPr>
            <a:spLocks noChangeAspect="1"/>
          </p:cNvSpPr>
          <p:nvPr/>
        </p:nvSpPr>
        <p:spPr>
          <a:xfrm>
            <a:off x="4596402" y="1272657"/>
            <a:ext cx="2160000" cy="201772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4583C8C7-1377-506E-81AD-3BDA0C6FDB72}"/>
              </a:ext>
            </a:extLst>
          </p:cNvPr>
          <p:cNvSpPr>
            <a:spLocks noChangeAspect="1"/>
          </p:cNvSpPr>
          <p:nvPr/>
        </p:nvSpPr>
        <p:spPr>
          <a:xfrm>
            <a:off x="50799" y="7724259"/>
            <a:ext cx="2160000" cy="201772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F3A6F73D-2D8E-5753-4E47-5EFC229FC2D4}"/>
              </a:ext>
            </a:extLst>
          </p:cNvPr>
          <p:cNvSpPr>
            <a:spLocks noChangeAspect="1"/>
          </p:cNvSpPr>
          <p:nvPr/>
        </p:nvSpPr>
        <p:spPr>
          <a:xfrm>
            <a:off x="2349000" y="7724259"/>
            <a:ext cx="2160000" cy="201772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7C4A6734-C0C4-C930-C745-C85F9E36DC02}"/>
              </a:ext>
            </a:extLst>
          </p:cNvPr>
          <p:cNvSpPr>
            <a:spLocks noChangeAspect="1"/>
          </p:cNvSpPr>
          <p:nvPr/>
        </p:nvSpPr>
        <p:spPr>
          <a:xfrm>
            <a:off x="4596402" y="7724259"/>
            <a:ext cx="2160000" cy="201772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A8915E9F-E0A1-C8B8-1B78-908AE8180353}"/>
              </a:ext>
            </a:extLst>
          </p:cNvPr>
          <p:cNvSpPr>
            <a:spLocks noChangeAspect="1"/>
          </p:cNvSpPr>
          <p:nvPr/>
        </p:nvSpPr>
        <p:spPr>
          <a:xfrm>
            <a:off x="50799" y="5573725"/>
            <a:ext cx="2160000" cy="201772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9DF0A9C0-2436-2ED1-8873-C84073DF4087}"/>
              </a:ext>
            </a:extLst>
          </p:cNvPr>
          <p:cNvSpPr>
            <a:spLocks noChangeAspect="1"/>
          </p:cNvSpPr>
          <p:nvPr/>
        </p:nvSpPr>
        <p:spPr>
          <a:xfrm>
            <a:off x="2349000" y="5573725"/>
            <a:ext cx="2160000" cy="201772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4C648707-0449-A298-9986-CFAD0DDFCC5C}"/>
              </a:ext>
            </a:extLst>
          </p:cNvPr>
          <p:cNvSpPr>
            <a:spLocks noChangeAspect="1"/>
          </p:cNvSpPr>
          <p:nvPr/>
        </p:nvSpPr>
        <p:spPr>
          <a:xfrm>
            <a:off x="4596402" y="5573725"/>
            <a:ext cx="2160000" cy="201772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BE347C84-99BB-7032-7F5C-E5A1DF051500}"/>
              </a:ext>
            </a:extLst>
          </p:cNvPr>
          <p:cNvSpPr>
            <a:spLocks noChangeAspect="1"/>
          </p:cNvSpPr>
          <p:nvPr/>
        </p:nvSpPr>
        <p:spPr>
          <a:xfrm>
            <a:off x="50799" y="3423191"/>
            <a:ext cx="2160000" cy="201772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4AAAEBCD-AB2C-1B7F-9861-A44084FB22DF}"/>
              </a:ext>
            </a:extLst>
          </p:cNvPr>
          <p:cNvSpPr>
            <a:spLocks noChangeAspect="1"/>
          </p:cNvSpPr>
          <p:nvPr/>
        </p:nvSpPr>
        <p:spPr>
          <a:xfrm>
            <a:off x="2349000" y="3423191"/>
            <a:ext cx="2160000" cy="201772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2D61BB0E-9A57-5C3A-9F29-F99ECBF0D639}"/>
              </a:ext>
            </a:extLst>
          </p:cNvPr>
          <p:cNvSpPr>
            <a:spLocks noChangeAspect="1"/>
          </p:cNvSpPr>
          <p:nvPr/>
        </p:nvSpPr>
        <p:spPr>
          <a:xfrm>
            <a:off x="4596402" y="3423191"/>
            <a:ext cx="2160000" cy="201772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6A7A6D4-DEDA-659B-81CE-E06D4FBAE2AE}"/>
              </a:ext>
            </a:extLst>
          </p:cNvPr>
          <p:cNvSpPr/>
          <p:nvPr/>
        </p:nvSpPr>
        <p:spPr>
          <a:xfrm>
            <a:off x="975267" y="0"/>
            <a:ext cx="4975208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fr-FR" sz="2400" b="1" cap="none" spc="0" dirty="0">
                <a:ln/>
                <a:effectLst/>
              </a:rPr>
              <a:t>Choisis </a:t>
            </a:r>
            <a:r>
              <a:rPr lang="fr-FR" sz="2400" b="1" dirty="0">
                <a:ln/>
              </a:rPr>
              <a:t>une maison</a:t>
            </a:r>
          </a:p>
          <a:p>
            <a:pPr algn="ctr"/>
            <a:r>
              <a:rPr lang="fr-FR" sz="2400" b="1" dirty="0">
                <a:ln/>
              </a:rPr>
              <a:t>Raconte ce que t’inspire cette maison</a:t>
            </a:r>
            <a:endParaRPr lang="fr-FR" sz="2400" b="1" cap="none" spc="0" dirty="0">
              <a:ln/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85390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917BB8CF-A165-47C9-81A9-A8BF0AF397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4242" y="3425849"/>
            <a:ext cx="2458459" cy="1885806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3B5629FF-A885-2C6D-37FB-06DC1CC5B9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9783" y="8096249"/>
            <a:ext cx="2110875" cy="1270004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06D6E74D-76A0-F3EC-084F-F04DFC3F5F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8944" y="3608231"/>
            <a:ext cx="2247873" cy="1344769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AC2550AD-FC4B-C18B-854C-C0357A621F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7350" y="7943404"/>
            <a:ext cx="1717175" cy="1579434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74945913-D517-1AEC-77F2-52D68715028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4997115" y="5743633"/>
            <a:ext cx="1453116" cy="1797275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336B615A-40E1-83CE-29BC-D15D3979809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91927" y="6045200"/>
            <a:ext cx="2308210" cy="1661212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C0209244-830F-AD62-E59C-7E05FE38D3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3539" y="5670801"/>
            <a:ext cx="1910986" cy="1900767"/>
          </a:xfrm>
          <a:prstGeom prst="rect">
            <a:avLst/>
          </a:prstGeom>
        </p:spPr>
      </p:pic>
      <p:pic>
        <p:nvPicPr>
          <p:cNvPr id="41" name="Image 40">
            <a:extLst>
              <a:ext uri="{FF2B5EF4-FFF2-40B4-BE49-F238E27FC236}">
                <a16:creationId xmlns:a16="http://schemas.microsoft.com/office/drawing/2014/main" id="{6EDEC88E-018A-43FA-C981-35705088F2A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4511" y="3480713"/>
            <a:ext cx="1547963" cy="2132566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FC182CA2-34F8-1021-BB4C-E3D37DAF584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589348" y="1306697"/>
            <a:ext cx="2268651" cy="1747653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EE965644-58D0-E976-7608-C6BDD8110FA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788349" y="1302935"/>
            <a:ext cx="1349044" cy="1878415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60E1206B-AA39-027F-3D26-05711BBAF50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-33866" y="1500918"/>
            <a:ext cx="2387600" cy="1627263"/>
          </a:xfrm>
          <a:prstGeom prst="rect">
            <a:avLst/>
          </a:prstGeom>
        </p:spPr>
      </p:pic>
      <p:pic>
        <p:nvPicPr>
          <p:cNvPr id="49" name="Image 48">
            <a:extLst>
              <a:ext uri="{FF2B5EF4-FFF2-40B4-BE49-F238E27FC236}">
                <a16:creationId xmlns:a16="http://schemas.microsoft.com/office/drawing/2014/main" id="{ABB2281C-751A-E925-C136-4A72B4C7009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16200000">
            <a:off x="4984752" y="7873554"/>
            <a:ext cx="1701800" cy="1841500"/>
          </a:xfrm>
          <a:prstGeom prst="rect">
            <a:avLst/>
          </a:prstGeom>
        </p:spPr>
      </p:pic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3A4B4D43-492C-72AD-21EB-48ED2647820E}"/>
              </a:ext>
            </a:extLst>
          </p:cNvPr>
          <p:cNvSpPr>
            <a:spLocks noChangeAspect="1"/>
          </p:cNvSpPr>
          <p:nvPr/>
        </p:nvSpPr>
        <p:spPr>
          <a:xfrm>
            <a:off x="50799" y="1272657"/>
            <a:ext cx="2160000" cy="201772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chemeClr val="tx1"/>
              </a:solidFill>
            </a:endParaRP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35399EBF-0DA0-F468-CD42-EC4CE5ACB457}"/>
              </a:ext>
            </a:extLst>
          </p:cNvPr>
          <p:cNvSpPr>
            <a:spLocks noChangeAspect="1"/>
          </p:cNvSpPr>
          <p:nvPr/>
        </p:nvSpPr>
        <p:spPr>
          <a:xfrm>
            <a:off x="2349000" y="1272657"/>
            <a:ext cx="2160000" cy="201772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chemeClr val="tx1"/>
              </a:solidFill>
            </a:endParaRP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2EB1164B-3C4A-9FF2-2A02-BAAD86A67F51}"/>
              </a:ext>
            </a:extLst>
          </p:cNvPr>
          <p:cNvSpPr>
            <a:spLocks noChangeAspect="1"/>
          </p:cNvSpPr>
          <p:nvPr/>
        </p:nvSpPr>
        <p:spPr>
          <a:xfrm>
            <a:off x="4596402" y="1272657"/>
            <a:ext cx="2160000" cy="201772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chemeClr val="tx1"/>
              </a:solidFill>
            </a:endParaRP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4583C8C7-1377-506E-81AD-3BDA0C6FDB72}"/>
              </a:ext>
            </a:extLst>
          </p:cNvPr>
          <p:cNvSpPr>
            <a:spLocks noChangeAspect="1"/>
          </p:cNvSpPr>
          <p:nvPr/>
        </p:nvSpPr>
        <p:spPr>
          <a:xfrm>
            <a:off x="50799" y="7724259"/>
            <a:ext cx="2160000" cy="201772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chemeClr val="tx1"/>
              </a:solidFill>
            </a:endParaRP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F3A6F73D-2D8E-5753-4E47-5EFC229FC2D4}"/>
              </a:ext>
            </a:extLst>
          </p:cNvPr>
          <p:cNvSpPr>
            <a:spLocks noChangeAspect="1"/>
          </p:cNvSpPr>
          <p:nvPr/>
        </p:nvSpPr>
        <p:spPr>
          <a:xfrm>
            <a:off x="2349000" y="7724259"/>
            <a:ext cx="2160000" cy="201772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chemeClr val="tx1"/>
              </a:solidFill>
            </a:endParaRP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7C4A6734-C0C4-C930-C745-C85F9E36DC02}"/>
              </a:ext>
            </a:extLst>
          </p:cNvPr>
          <p:cNvSpPr>
            <a:spLocks noChangeAspect="1"/>
          </p:cNvSpPr>
          <p:nvPr/>
        </p:nvSpPr>
        <p:spPr>
          <a:xfrm>
            <a:off x="4596402" y="7724259"/>
            <a:ext cx="2160000" cy="201772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chemeClr val="tx1"/>
              </a:solidFill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A8915E9F-E0A1-C8B8-1B78-908AE8180353}"/>
              </a:ext>
            </a:extLst>
          </p:cNvPr>
          <p:cNvSpPr>
            <a:spLocks noChangeAspect="1"/>
          </p:cNvSpPr>
          <p:nvPr/>
        </p:nvSpPr>
        <p:spPr>
          <a:xfrm>
            <a:off x="50799" y="5573725"/>
            <a:ext cx="2160000" cy="201772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chemeClr val="tx1"/>
              </a:solidFill>
            </a:endParaRP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9DF0A9C0-2436-2ED1-8873-C84073DF4087}"/>
              </a:ext>
            </a:extLst>
          </p:cNvPr>
          <p:cNvSpPr>
            <a:spLocks noChangeAspect="1"/>
          </p:cNvSpPr>
          <p:nvPr/>
        </p:nvSpPr>
        <p:spPr>
          <a:xfrm>
            <a:off x="2349000" y="5573725"/>
            <a:ext cx="2160000" cy="201772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chemeClr val="tx1"/>
              </a:solidFill>
            </a:endParaRP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4C648707-0449-A298-9986-CFAD0DDFCC5C}"/>
              </a:ext>
            </a:extLst>
          </p:cNvPr>
          <p:cNvSpPr>
            <a:spLocks noChangeAspect="1"/>
          </p:cNvSpPr>
          <p:nvPr/>
        </p:nvSpPr>
        <p:spPr>
          <a:xfrm>
            <a:off x="4596402" y="5573725"/>
            <a:ext cx="2160000" cy="201772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chemeClr val="tx1"/>
              </a:solidFill>
            </a:endParaRP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BE347C84-99BB-7032-7F5C-E5A1DF051500}"/>
              </a:ext>
            </a:extLst>
          </p:cNvPr>
          <p:cNvSpPr>
            <a:spLocks noChangeAspect="1"/>
          </p:cNvSpPr>
          <p:nvPr/>
        </p:nvSpPr>
        <p:spPr>
          <a:xfrm>
            <a:off x="101598" y="3423191"/>
            <a:ext cx="2160000" cy="201772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chemeClr val="tx1"/>
              </a:solidFill>
            </a:endParaRP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4AAAEBCD-AB2C-1B7F-9861-A44084FB22DF}"/>
              </a:ext>
            </a:extLst>
          </p:cNvPr>
          <p:cNvSpPr>
            <a:spLocks noChangeAspect="1"/>
          </p:cNvSpPr>
          <p:nvPr/>
        </p:nvSpPr>
        <p:spPr>
          <a:xfrm>
            <a:off x="2349000" y="3389987"/>
            <a:ext cx="2160000" cy="201772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chemeClr val="tx1"/>
              </a:solidFill>
            </a:endParaRP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2D61BB0E-9A57-5C3A-9F29-F99ECBF0D639}"/>
              </a:ext>
            </a:extLst>
          </p:cNvPr>
          <p:cNvSpPr>
            <a:spLocks noChangeAspect="1"/>
          </p:cNvSpPr>
          <p:nvPr/>
        </p:nvSpPr>
        <p:spPr>
          <a:xfrm>
            <a:off x="4596402" y="3389987"/>
            <a:ext cx="2160000" cy="201772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6A7A6D4-DEDA-659B-81CE-E06D4FBAE2AE}"/>
              </a:ext>
            </a:extLst>
          </p:cNvPr>
          <p:cNvSpPr/>
          <p:nvPr/>
        </p:nvSpPr>
        <p:spPr>
          <a:xfrm>
            <a:off x="975267" y="0"/>
            <a:ext cx="4975208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fr-FR" sz="2400" b="1" cap="none" spc="0" dirty="0">
                <a:ln/>
                <a:effectLst/>
              </a:rPr>
              <a:t>Choisis </a:t>
            </a:r>
            <a:r>
              <a:rPr lang="fr-FR" sz="2400" b="1" dirty="0">
                <a:ln/>
              </a:rPr>
              <a:t>une maison</a:t>
            </a:r>
          </a:p>
          <a:p>
            <a:pPr algn="ctr"/>
            <a:r>
              <a:rPr lang="fr-FR" sz="2400" b="1" dirty="0">
                <a:ln/>
              </a:rPr>
              <a:t>Raconte ce que t’inspire cette maison</a:t>
            </a:r>
            <a:endParaRPr lang="fr-FR" sz="2400" b="1" cap="none" spc="0" dirty="0">
              <a:ln/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24824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18</Words>
  <Application>Microsoft Macintosh PowerPoint</Application>
  <PresentationFormat>Format A4 (210 x 297 mm)</PresentationFormat>
  <Paragraphs>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Laurence Bohnenblust-pidoux</dc:creator>
  <cp:lastModifiedBy>Laurence Bohnenblust-pidoux</cp:lastModifiedBy>
  <cp:revision>4</cp:revision>
  <dcterms:created xsi:type="dcterms:W3CDTF">2022-07-11T12:34:02Z</dcterms:created>
  <dcterms:modified xsi:type="dcterms:W3CDTF">2022-07-11T13:55:21Z</dcterms:modified>
</cp:coreProperties>
</file>