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E5E"/>
    <a:srgbClr val="FF40FF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23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151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6832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912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54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923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523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052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095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537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8251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315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E8E7-2C74-B044-B09D-0F948C23F609}" type="datetimeFigureOut">
              <a:rPr lang="fr-CH" smtClean="0"/>
              <a:t>06.07.22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5AF1-7650-CD42-B3AE-2753783966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546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A3D7E8-00D3-926D-480D-2D31EF12410D}"/>
              </a:ext>
            </a:extLst>
          </p:cNvPr>
          <p:cNvSpPr/>
          <p:nvPr/>
        </p:nvSpPr>
        <p:spPr>
          <a:xfrm>
            <a:off x="44970" y="59960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2792A-5D8A-61FA-BE59-F5E0A0269556}"/>
              </a:ext>
            </a:extLst>
          </p:cNvPr>
          <p:cNvSpPr/>
          <p:nvPr/>
        </p:nvSpPr>
        <p:spPr>
          <a:xfrm>
            <a:off x="2349000" y="59960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BE155-96DC-F4DF-14CE-90BCA103EA9B}"/>
              </a:ext>
            </a:extLst>
          </p:cNvPr>
          <p:cNvSpPr/>
          <p:nvPr/>
        </p:nvSpPr>
        <p:spPr>
          <a:xfrm>
            <a:off x="4668020" y="59960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27B1F-C670-87C1-89CA-478B6F8FBD1F}"/>
              </a:ext>
            </a:extLst>
          </p:cNvPr>
          <p:cNvSpPr/>
          <p:nvPr/>
        </p:nvSpPr>
        <p:spPr>
          <a:xfrm>
            <a:off x="44970" y="2586997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8264C-3444-5A29-5305-A88D09BEDFA1}"/>
              </a:ext>
            </a:extLst>
          </p:cNvPr>
          <p:cNvSpPr/>
          <p:nvPr/>
        </p:nvSpPr>
        <p:spPr>
          <a:xfrm>
            <a:off x="44970" y="5173994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FE999-AF48-246A-9F51-A9140214C409}"/>
              </a:ext>
            </a:extLst>
          </p:cNvPr>
          <p:cNvSpPr/>
          <p:nvPr/>
        </p:nvSpPr>
        <p:spPr>
          <a:xfrm>
            <a:off x="44970" y="7701030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4F995-5BF3-2C00-444E-CC4BF180DEB9}"/>
              </a:ext>
            </a:extLst>
          </p:cNvPr>
          <p:cNvSpPr/>
          <p:nvPr/>
        </p:nvSpPr>
        <p:spPr>
          <a:xfrm>
            <a:off x="2349000" y="2586997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9CABD-740F-B437-7C8C-5600A4C5F286}"/>
              </a:ext>
            </a:extLst>
          </p:cNvPr>
          <p:cNvSpPr/>
          <p:nvPr/>
        </p:nvSpPr>
        <p:spPr>
          <a:xfrm>
            <a:off x="4668020" y="2586997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36B80-9A7C-027C-0674-AB006421C377}"/>
              </a:ext>
            </a:extLst>
          </p:cNvPr>
          <p:cNvSpPr/>
          <p:nvPr/>
        </p:nvSpPr>
        <p:spPr>
          <a:xfrm>
            <a:off x="2349000" y="5173994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33B708-2AFD-DD11-91EE-AE9A3377653C}"/>
              </a:ext>
            </a:extLst>
          </p:cNvPr>
          <p:cNvSpPr/>
          <p:nvPr/>
        </p:nvSpPr>
        <p:spPr>
          <a:xfrm>
            <a:off x="4668020" y="5173994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2206A-BDFB-7D0F-05D6-24648CFB6F0E}"/>
              </a:ext>
            </a:extLst>
          </p:cNvPr>
          <p:cNvSpPr/>
          <p:nvPr/>
        </p:nvSpPr>
        <p:spPr>
          <a:xfrm>
            <a:off x="2349000" y="7701030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641E0B-0CF3-890E-3D32-5E99C47C981F}"/>
              </a:ext>
            </a:extLst>
          </p:cNvPr>
          <p:cNvSpPr/>
          <p:nvPr/>
        </p:nvSpPr>
        <p:spPr>
          <a:xfrm>
            <a:off x="4668020" y="7701030"/>
            <a:ext cx="2160000" cy="21600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18" name="Graphique 17" descr="Scène de colline">
            <a:extLst>
              <a:ext uri="{FF2B5EF4-FFF2-40B4-BE49-F238E27FC236}">
                <a16:creationId xmlns:a16="http://schemas.microsoft.com/office/drawing/2014/main" id="{642F4EC6-3C79-4954-FEE9-1249F184E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1638" y="1514006"/>
            <a:ext cx="723332" cy="723332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08FB0C5C-8B07-C5AD-E3F0-66B4F31FE490}"/>
              </a:ext>
            </a:extLst>
          </p:cNvPr>
          <p:cNvSpPr txBox="1"/>
          <p:nvPr/>
        </p:nvSpPr>
        <p:spPr>
          <a:xfrm>
            <a:off x="66262" y="185062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D9DF92-407A-C394-B4A1-F243DB55533F}"/>
              </a:ext>
            </a:extLst>
          </p:cNvPr>
          <p:cNvSpPr txBox="1"/>
          <p:nvPr/>
        </p:nvSpPr>
        <p:spPr>
          <a:xfrm>
            <a:off x="427927" y="662907"/>
            <a:ext cx="139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ISOLÉE</a:t>
            </a:r>
          </a:p>
        </p:txBody>
      </p:sp>
      <p:pic>
        <p:nvPicPr>
          <p:cNvPr id="23" name="Graphique 22" descr="Scène de colline">
            <a:extLst>
              <a:ext uri="{FF2B5EF4-FFF2-40B4-BE49-F238E27FC236}">
                <a16:creationId xmlns:a16="http://schemas.microsoft.com/office/drawing/2014/main" id="{46AF2CC9-513A-0650-419A-3FE066F82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5668" y="1514006"/>
            <a:ext cx="723332" cy="723332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BB246F38-074B-304E-F682-77CCB1550EC5}"/>
              </a:ext>
            </a:extLst>
          </p:cNvPr>
          <p:cNvSpPr txBox="1"/>
          <p:nvPr/>
        </p:nvSpPr>
        <p:spPr>
          <a:xfrm>
            <a:off x="2370292" y="185062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6DFCCC3-4224-5BC7-BE8D-68258332D56B}"/>
              </a:ext>
            </a:extLst>
          </p:cNvPr>
          <p:cNvSpPr txBox="1"/>
          <p:nvPr/>
        </p:nvSpPr>
        <p:spPr>
          <a:xfrm>
            <a:off x="2542957" y="385542"/>
            <a:ext cx="1798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UN VILLAGE</a:t>
            </a:r>
          </a:p>
        </p:txBody>
      </p:sp>
      <p:pic>
        <p:nvPicPr>
          <p:cNvPr id="26" name="Graphique 25" descr="Scène de colline">
            <a:extLst>
              <a:ext uri="{FF2B5EF4-FFF2-40B4-BE49-F238E27FC236}">
                <a16:creationId xmlns:a16="http://schemas.microsoft.com/office/drawing/2014/main" id="{F6A9ED8D-9BAB-C31A-082C-E4743EBE0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4689" y="1514006"/>
            <a:ext cx="723332" cy="723332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D6DCFAF1-4293-E0C2-7509-419A24186185}"/>
              </a:ext>
            </a:extLst>
          </p:cNvPr>
          <p:cNvSpPr txBox="1"/>
          <p:nvPr/>
        </p:nvSpPr>
        <p:spPr>
          <a:xfrm>
            <a:off x="4689313" y="185062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CD72721-5328-0683-096E-5E4EA7451801}"/>
              </a:ext>
            </a:extLst>
          </p:cNvPr>
          <p:cNvSpPr txBox="1"/>
          <p:nvPr/>
        </p:nvSpPr>
        <p:spPr>
          <a:xfrm>
            <a:off x="4668019" y="432788"/>
            <a:ext cx="212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UNE VILLE</a:t>
            </a:r>
          </a:p>
        </p:txBody>
      </p:sp>
      <p:pic>
        <p:nvPicPr>
          <p:cNvPr id="29" name="Graphique 28" descr="Scène de colline">
            <a:extLst>
              <a:ext uri="{FF2B5EF4-FFF2-40B4-BE49-F238E27FC236}">
                <a16:creationId xmlns:a16="http://schemas.microsoft.com/office/drawing/2014/main" id="{0F77A24C-1903-A91A-0AF6-532997257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1638" y="4056023"/>
            <a:ext cx="723332" cy="723332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607C04E5-3D1E-53F3-4C63-B10B6ACFCBCD}"/>
              </a:ext>
            </a:extLst>
          </p:cNvPr>
          <p:cNvSpPr txBox="1"/>
          <p:nvPr/>
        </p:nvSpPr>
        <p:spPr>
          <a:xfrm>
            <a:off x="66262" y="4392645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473B3F0-6EA6-9EBD-7236-AF0E95DCFC7E}"/>
              </a:ext>
            </a:extLst>
          </p:cNvPr>
          <p:cNvSpPr txBox="1"/>
          <p:nvPr/>
        </p:nvSpPr>
        <p:spPr>
          <a:xfrm>
            <a:off x="-45887" y="3227033"/>
            <a:ext cx="2327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MONTAGNE</a:t>
            </a:r>
          </a:p>
        </p:txBody>
      </p:sp>
      <p:pic>
        <p:nvPicPr>
          <p:cNvPr id="32" name="Graphique 31" descr="Scène de colline">
            <a:extLst>
              <a:ext uri="{FF2B5EF4-FFF2-40B4-BE49-F238E27FC236}">
                <a16:creationId xmlns:a16="http://schemas.microsoft.com/office/drawing/2014/main" id="{B01FEE60-B518-3F9F-C76B-4A591D094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5668" y="4035853"/>
            <a:ext cx="723332" cy="723332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035B2A95-E239-708C-D9C6-0076769E59F3}"/>
              </a:ext>
            </a:extLst>
          </p:cNvPr>
          <p:cNvSpPr txBox="1"/>
          <p:nvPr/>
        </p:nvSpPr>
        <p:spPr>
          <a:xfrm>
            <a:off x="2370292" y="4372475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2B5FE21-2345-BFBA-4D06-11E3F718D736}"/>
              </a:ext>
            </a:extLst>
          </p:cNvPr>
          <p:cNvSpPr txBox="1"/>
          <p:nvPr/>
        </p:nvSpPr>
        <p:spPr>
          <a:xfrm>
            <a:off x="2363990" y="3184754"/>
            <a:ext cx="215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CAMPAGNE</a:t>
            </a:r>
          </a:p>
        </p:txBody>
      </p:sp>
      <p:pic>
        <p:nvPicPr>
          <p:cNvPr id="35" name="Graphique 34" descr="Scène de colline">
            <a:extLst>
              <a:ext uri="{FF2B5EF4-FFF2-40B4-BE49-F238E27FC236}">
                <a16:creationId xmlns:a16="http://schemas.microsoft.com/office/drawing/2014/main" id="{28AABFEE-8886-4F29-5FB2-46313062E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04689" y="4034645"/>
            <a:ext cx="723332" cy="723332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EBDE291B-D23E-8D67-B6E8-777FFF2F6E4D}"/>
              </a:ext>
            </a:extLst>
          </p:cNvPr>
          <p:cNvSpPr txBox="1"/>
          <p:nvPr/>
        </p:nvSpPr>
        <p:spPr>
          <a:xfrm>
            <a:off x="4689313" y="4371267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0624E71-0D81-190B-041A-A644C32DC32D}"/>
              </a:ext>
            </a:extLst>
          </p:cNvPr>
          <p:cNvSpPr txBox="1"/>
          <p:nvPr/>
        </p:nvSpPr>
        <p:spPr>
          <a:xfrm>
            <a:off x="4841823" y="3183546"/>
            <a:ext cx="194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LAC/MER</a:t>
            </a:r>
          </a:p>
        </p:txBody>
      </p:sp>
      <p:pic>
        <p:nvPicPr>
          <p:cNvPr id="38" name="Graphique 37" descr="Scène de colline">
            <a:extLst>
              <a:ext uri="{FF2B5EF4-FFF2-40B4-BE49-F238E27FC236}">
                <a16:creationId xmlns:a16="http://schemas.microsoft.com/office/drawing/2014/main" id="{49BAB8DD-DA6D-FD91-C4CC-52E64658C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5336" y="6632310"/>
            <a:ext cx="723332" cy="723332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33CF9C1F-E94A-CCC9-982C-420D72D2AAD8}"/>
              </a:ext>
            </a:extLst>
          </p:cNvPr>
          <p:cNvSpPr txBox="1"/>
          <p:nvPr/>
        </p:nvSpPr>
        <p:spPr>
          <a:xfrm>
            <a:off x="59960" y="6968932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pic>
        <p:nvPicPr>
          <p:cNvPr id="40" name="Graphique 39" descr="Scène de colline">
            <a:extLst>
              <a:ext uri="{FF2B5EF4-FFF2-40B4-BE49-F238E27FC236}">
                <a16:creationId xmlns:a16="http://schemas.microsoft.com/office/drawing/2014/main" id="{89718FBF-2133-D4E2-9814-59AAF302C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79366" y="6612140"/>
            <a:ext cx="723332" cy="723332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27F8B265-F00F-817F-9FCD-6C4DD0553A01}"/>
              </a:ext>
            </a:extLst>
          </p:cNvPr>
          <p:cNvSpPr txBox="1"/>
          <p:nvPr/>
        </p:nvSpPr>
        <p:spPr>
          <a:xfrm>
            <a:off x="2363990" y="6948762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pic>
        <p:nvPicPr>
          <p:cNvPr id="42" name="Graphique 41" descr="Scène de colline">
            <a:extLst>
              <a:ext uri="{FF2B5EF4-FFF2-40B4-BE49-F238E27FC236}">
                <a16:creationId xmlns:a16="http://schemas.microsoft.com/office/drawing/2014/main" id="{8625AC82-3367-3370-285E-2856C38A2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8387" y="6610932"/>
            <a:ext cx="723332" cy="723332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B7934351-80DD-B62D-720C-590492E13DE1}"/>
              </a:ext>
            </a:extLst>
          </p:cNvPr>
          <p:cNvSpPr txBox="1"/>
          <p:nvPr/>
        </p:nvSpPr>
        <p:spPr>
          <a:xfrm>
            <a:off x="4683011" y="6947554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pic>
        <p:nvPicPr>
          <p:cNvPr id="44" name="Graphique 43" descr="Scène de colline">
            <a:extLst>
              <a:ext uri="{FF2B5EF4-FFF2-40B4-BE49-F238E27FC236}">
                <a16:creationId xmlns:a16="http://schemas.microsoft.com/office/drawing/2014/main" id="{FF408C27-A1CD-5905-6666-00455D671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346" y="9155076"/>
            <a:ext cx="723332" cy="723332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0E2443F8-8411-D97C-5C09-1C512B468EFC}"/>
              </a:ext>
            </a:extLst>
          </p:cNvPr>
          <p:cNvSpPr txBox="1"/>
          <p:nvPr/>
        </p:nvSpPr>
        <p:spPr>
          <a:xfrm>
            <a:off x="44970" y="949169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pic>
        <p:nvPicPr>
          <p:cNvPr id="46" name="Graphique 45" descr="Scène de colline">
            <a:extLst>
              <a:ext uri="{FF2B5EF4-FFF2-40B4-BE49-F238E27FC236}">
                <a16:creationId xmlns:a16="http://schemas.microsoft.com/office/drawing/2014/main" id="{1BCBF8F1-4575-F52A-62DA-4FF28FB3F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4376" y="9134906"/>
            <a:ext cx="723332" cy="723332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7E6A8803-413E-08C0-BA29-9D80CDFFF01E}"/>
              </a:ext>
            </a:extLst>
          </p:cNvPr>
          <p:cNvSpPr txBox="1"/>
          <p:nvPr/>
        </p:nvSpPr>
        <p:spPr>
          <a:xfrm>
            <a:off x="2349000" y="947152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pic>
        <p:nvPicPr>
          <p:cNvPr id="48" name="Graphique 47" descr="Scène de colline">
            <a:extLst>
              <a:ext uri="{FF2B5EF4-FFF2-40B4-BE49-F238E27FC236}">
                <a16:creationId xmlns:a16="http://schemas.microsoft.com/office/drawing/2014/main" id="{4D09E9C0-9D3B-376F-757C-B9194F2FF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3397" y="9133698"/>
            <a:ext cx="723332" cy="723332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FBCF9114-DEEB-47C0-06E5-F82E87113731}"/>
              </a:ext>
            </a:extLst>
          </p:cNvPr>
          <p:cNvSpPr txBox="1"/>
          <p:nvPr/>
        </p:nvSpPr>
        <p:spPr>
          <a:xfrm>
            <a:off x="4668021" y="9470320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Quel lieu ?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CEA27E4-16E0-A8E8-41EA-DA2854D24C0C}"/>
              </a:ext>
            </a:extLst>
          </p:cNvPr>
          <p:cNvSpPr txBox="1"/>
          <p:nvPr/>
        </p:nvSpPr>
        <p:spPr>
          <a:xfrm>
            <a:off x="74248" y="5834036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HAMEAU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E153CC9-0BEF-7E88-F0FF-0753DC56B912}"/>
              </a:ext>
            </a:extLst>
          </p:cNvPr>
          <p:cNvSpPr txBox="1"/>
          <p:nvPr/>
        </p:nvSpPr>
        <p:spPr>
          <a:xfrm>
            <a:off x="2530021" y="5582523"/>
            <a:ext cx="17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GRANDE VILLE</a:t>
            </a:r>
          </a:p>
        </p:txBody>
      </p:sp>
    </p:spTree>
    <p:extLst>
      <p:ext uri="{BB962C8B-B14F-4D97-AF65-F5344CB8AC3E}">
        <p14:creationId xmlns:p14="http://schemas.microsoft.com/office/powerpoint/2010/main" val="264427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A3D7E8-00D3-926D-480D-2D31EF12410D}"/>
              </a:ext>
            </a:extLst>
          </p:cNvPr>
          <p:cNvSpPr/>
          <p:nvPr/>
        </p:nvSpPr>
        <p:spPr>
          <a:xfrm>
            <a:off x="59960" y="44970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2792A-5D8A-61FA-BE59-F5E0A0269556}"/>
              </a:ext>
            </a:extLst>
          </p:cNvPr>
          <p:cNvSpPr/>
          <p:nvPr/>
        </p:nvSpPr>
        <p:spPr>
          <a:xfrm>
            <a:off x="2349000" y="44970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BE155-96DC-F4DF-14CE-90BCA103EA9B}"/>
              </a:ext>
            </a:extLst>
          </p:cNvPr>
          <p:cNvSpPr/>
          <p:nvPr/>
        </p:nvSpPr>
        <p:spPr>
          <a:xfrm>
            <a:off x="4653030" y="44970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27B1F-C670-87C1-89CA-478B6F8FBD1F}"/>
              </a:ext>
            </a:extLst>
          </p:cNvPr>
          <p:cNvSpPr/>
          <p:nvPr/>
        </p:nvSpPr>
        <p:spPr>
          <a:xfrm>
            <a:off x="59960" y="2586997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8264C-3444-5A29-5305-A88D09BEDFA1}"/>
              </a:ext>
            </a:extLst>
          </p:cNvPr>
          <p:cNvSpPr/>
          <p:nvPr/>
        </p:nvSpPr>
        <p:spPr>
          <a:xfrm>
            <a:off x="59960" y="5173994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FE999-AF48-246A-9F51-A9140214C409}"/>
              </a:ext>
            </a:extLst>
          </p:cNvPr>
          <p:cNvSpPr/>
          <p:nvPr/>
        </p:nvSpPr>
        <p:spPr>
          <a:xfrm>
            <a:off x="59960" y="7716020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4F995-5BF3-2C00-444E-CC4BF180DEB9}"/>
              </a:ext>
            </a:extLst>
          </p:cNvPr>
          <p:cNvSpPr/>
          <p:nvPr/>
        </p:nvSpPr>
        <p:spPr>
          <a:xfrm>
            <a:off x="2349000" y="2586997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9CABD-740F-B437-7C8C-5600A4C5F286}"/>
              </a:ext>
            </a:extLst>
          </p:cNvPr>
          <p:cNvSpPr/>
          <p:nvPr/>
        </p:nvSpPr>
        <p:spPr>
          <a:xfrm>
            <a:off x="4653030" y="2586997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36B80-9A7C-027C-0674-AB006421C377}"/>
              </a:ext>
            </a:extLst>
          </p:cNvPr>
          <p:cNvSpPr/>
          <p:nvPr/>
        </p:nvSpPr>
        <p:spPr>
          <a:xfrm>
            <a:off x="2349000" y="5173994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33B708-2AFD-DD11-91EE-AE9A3377653C}"/>
              </a:ext>
            </a:extLst>
          </p:cNvPr>
          <p:cNvSpPr/>
          <p:nvPr/>
        </p:nvSpPr>
        <p:spPr>
          <a:xfrm>
            <a:off x="4653030" y="5173994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2206A-BDFB-7D0F-05D6-24648CFB6F0E}"/>
              </a:ext>
            </a:extLst>
          </p:cNvPr>
          <p:cNvSpPr/>
          <p:nvPr/>
        </p:nvSpPr>
        <p:spPr>
          <a:xfrm>
            <a:off x="2349000" y="7716020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641E0B-0CF3-890E-3D32-5E99C47C981F}"/>
              </a:ext>
            </a:extLst>
          </p:cNvPr>
          <p:cNvSpPr/>
          <p:nvPr/>
        </p:nvSpPr>
        <p:spPr>
          <a:xfrm>
            <a:off x="4653030" y="7716020"/>
            <a:ext cx="2160000" cy="2160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8FB0C5C-8B07-C5AD-E3F0-66B4F31FE490}"/>
              </a:ext>
            </a:extLst>
          </p:cNvPr>
          <p:cNvSpPr txBox="1"/>
          <p:nvPr/>
        </p:nvSpPr>
        <p:spPr>
          <a:xfrm>
            <a:off x="81252" y="183563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D9DF92-407A-C394-B4A1-F243DB55533F}"/>
              </a:ext>
            </a:extLst>
          </p:cNvPr>
          <p:cNvSpPr txBox="1"/>
          <p:nvPr/>
        </p:nvSpPr>
        <p:spPr>
          <a:xfrm>
            <a:off x="442917" y="647917"/>
            <a:ext cx="1559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CHALET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6DFCCC3-4224-5BC7-BE8D-68258332D56B}"/>
              </a:ext>
            </a:extLst>
          </p:cNvPr>
          <p:cNvSpPr txBox="1"/>
          <p:nvPr/>
        </p:nvSpPr>
        <p:spPr>
          <a:xfrm>
            <a:off x="2542957" y="370552"/>
            <a:ext cx="179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VILLA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CD72721-5328-0683-096E-5E4EA7451801}"/>
              </a:ext>
            </a:extLst>
          </p:cNvPr>
          <p:cNvSpPr txBox="1"/>
          <p:nvPr/>
        </p:nvSpPr>
        <p:spPr>
          <a:xfrm>
            <a:off x="4653029" y="417798"/>
            <a:ext cx="212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FERME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473B3F0-6EA6-9EBD-7236-AF0E95DCFC7E}"/>
              </a:ext>
            </a:extLst>
          </p:cNvPr>
          <p:cNvSpPr txBox="1"/>
          <p:nvPr/>
        </p:nvSpPr>
        <p:spPr>
          <a:xfrm>
            <a:off x="-30897" y="3227033"/>
            <a:ext cx="2327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IMMEUBLE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2B5FE21-2345-BFBA-4D06-11E3F718D736}"/>
              </a:ext>
            </a:extLst>
          </p:cNvPr>
          <p:cNvSpPr txBox="1"/>
          <p:nvPr/>
        </p:nvSpPr>
        <p:spPr>
          <a:xfrm>
            <a:off x="2364576" y="2855137"/>
            <a:ext cx="2159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TINY HOUSE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0624E71-0D81-190B-041A-A644C32DC32D}"/>
              </a:ext>
            </a:extLst>
          </p:cNvPr>
          <p:cNvSpPr txBox="1"/>
          <p:nvPr/>
        </p:nvSpPr>
        <p:spPr>
          <a:xfrm>
            <a:off x="4826833" y="3183546"/>
            <a:ext cx="194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CHÂTEAU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CEA27E4-16E0-A8E8-41EA-DA2854D24C0C}"/>
              </a:ext>
            </a:extLst>
          </p:cNvPr>
          <p:cNvSpPr txBox="1"/>
          <p:nvPr/>
        </p:nvSpPr>
        <p:spPr>
          <a:xfrm>
            <a:off x="89237" y="5834036"/>
            <a:ext cx="2048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CARAVANE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E153CC9-0BEF-7E88-F0FF-0753DC56B912}"/>
              </a:ext>
            </a:extLst>
          </p:cNvPr>
          <p:cNvSpPr txBox="1"/>
          <p:nvPr/>
        </p:nvSpPr>
        <p:spPr>
          <a:xfrm>
            <a:off x="2613638" y="5877792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TOUR</a:t>
            </a:r>
          </a:p>
        </p:txBody>
      </p:sp>
      <p:pic>
        <p:nvPicPr>
          <p:cNvPr id="3" name="Graphique 2" descr="Bâtiment">
            <a:extLst>
              <a:ext uri="{FF2B5EF4-FFF2-40B4-BE49-F238E27FC236}">
                <a16:creationId xmlns:a16="http://schemas.microsoft.com/office/drawing/2014/main" id="{E742F158-5E44-A802-0DD7-C5391D025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2166" y="1594973"/>
            <a:ext cx="607200" cy="607200"/>
          </a:xfrm>
          <a:prstGeom prst="rect">
            <a:avLst/>
          </a:prstGeom>
        </p:spPr>
      </p:pic>
      <p:pic>
        <p:nvPicPr>
          <p:cNvPr id="17" name="Graphique 16" descr="Maison">
            <a:extLst>
              <a:ext uri="{FF2B5EF4-FFF2-40B4-BE49-F238E27FC236}">
                <a16:creationId xmlns:a16="http://schemas.microsoft.com/office/drawing/2014/main" id="{9C13D8A0-B5AF-3FA2-4606-D0ECB75E3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9802" y="1627331"/>
            <a:ext cx="607200" cy="607200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AAC57EDC-04E4-6DCB-84E0-F6B736976360}"/>
              </a:ext>
            </a:extLst>
          </p:cNvPr>
          <p:cNvSpPr txBox="1"/>
          <p:nvPr/>
        </p:nvSpPr>
        <p:spPr>
          <a:xfrm>
            <a:off x="2346465" y="183563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53" name="Graphique 52" descr="Bâtiment">
            <a:extLst>
              <a:ext uri="{FF2B5EF4-FFF2-40B4-BE49-F238E27FC236}">
                <a16:creationId xmlns:a16="http://schemas.microsoft.com/office/drawing/2014/main" id="{B9E21351-37D9-E497-0938-18EFD8807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7379" y="1594973"/>
            <a:ext cx="607200" cy="607200"/>
          </a:xfrm>
          <a:prstGeom prst="rect">
            <a:avLst/>
          </a:prstGeom>
        </p:spPr>
      </p:pic>
      <p:pic>
        <p:nvPicPr>
          <p:cNvPr id="54" name="Graphique 53" descr="Maison">
            <a:extLst>
              <a:ext uri="{FF2B5EF4-FFF2-40B4-BE49-F238E27FC236}">
                <a16:creationId xmlns:a16="http://schemas.microsoft.com/office/drawing/2014/main" id="{C324946F-06FB-404D-EBA7-5BEFF83AEB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5015" y="1627331"/>
            <a:ext cx="607200" cy="607200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D1BA8E6C-F2FD-A9F5-4790-639C8818C901}"/>
              </a:ext>
            </a:extLst>
          </p:cNvPr>
          <p:cNvSpPr txBox="1"/>
          <p:nvPr/>
        </p:nvSpPr>
        <p:spPr>
          <a:xfrm>
            <a:off x="4652470" y="1829248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56" name="Graphique 55" descr="Bâtiment">
            <a:extLst>
              <a:ext uri="{FF2B5EF4-FFF2-40B4-BE49-F238E27FC236}">
                <a16:creationId xmlns:a16="http://schemas.microsoft.com/office/drawing/2014/main" id="{03170DB9-150F-BE9B-6137-79D399E2C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3384" y="1588583"/>
            <a:ext cx="607200" cy="607200"/>
          </a:xfrm>
          <a:prstGeom prst="rect">
            <a:avLst/>
          </a:prstGeom>
        </p:spPr>
      </p:pic>
      <p:pic>
        <p:nvPicPr>
          <p:cNvPr id="57" name="Graphique 56" descr="Maison">
            <a:extLst>
              <a:ext uri="{FF2B5EF4-FFF2-40B4-BE49-F238E27FC236}">
                <a16:creationId xmlns:a16="http://schemas.microsoft.com/office/drawing/2014/main" id="{138769B9-0156-DAAC-93BF-A395D81068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1020" y="1620941"/>
            <a:ext cx="607200" cy="607200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2E3C806A-1361-C4CE-9FBC-DA8282AC3BAF}"/>
              </a:ext>
            </a:extLst>
          </p:cNvPr>
          <p:cNvSpPr txBox="1"/>
          <p:nvPr/>
        </p:nvSpPr>
        <p:spPr>
          <a:xfrm>
            <a:off x="98777" y="4391817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59" name="Graphique 58" descr="Bâtiment">
            <a:extLst>
              <a:ext uri="{FF2B5EF4-FFF2-40B4-BE49-F238E27FC236}">
                <a16:creationId xmlns:a16="http://schemas.microsoft.com/office/drawing/2014/main" id="{019CD64D-5B0E-0880-19F1-DD8EEBA75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9691" y="4151152"/>
            <a:ext cx="607200" cy="607200"/>
          </a:xfrm>
          <a:prstGeom prst="rect">
            <a:avLst/>
          </a:prstGeom>
        </p:spPr>
      </p:pic>
      <p:pic>
        <p:nvPicPr>
          <p:cNvPr id="60" name="Graphique 59" descr="Maison">
            <a:extLst>
              <a:ext uri="{FF2B5EF4-FFF2-40B4-BE49-F238E27FC236}">
                <a16:creationId xmlns:a16="http://schemas.microsoft.com/office/drawing/2014/main" id="{5108F356-FB07-CB0B-F825-923BDEC94C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7327" y="4183510"/>
            <a:ext cx="607200" cy="607200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EBCC53E8-E3F9-5B5E-EED5-CA875E61A414}"/>
              </a:ext>
            </a:extLst>
          </p:cNvPr>
          <p:cNvSpPr txBox="1"/>
          <p:nvPr/>
        </p:nvSpPr>
        <p:spPr>
          <a:xfrm>
            <a:off x="2363990" y="4391817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62" name="Graphique 61" descr="Bâtiment">
            <a:extLst>
              <a:ext uri="{FF2B5EF4-FFF2-40B4-BE49-F238E27FC236}">
                <a16:creationId xmlns:a16="http://schemas.microsoft.com/office/drawing/2014/main" id="{EABECF00-61E8-A5D7-04D6-AD992FFEF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4904" y="4151152"/>
            <a:ext cx="607200" cy="607200"/>
          </a:xfrm>
          <a:prstGeom prst="rect">
            <a:avLst/>
          </a:prstGeom>
        </p:spPr>
      </p:pic>
      <p:pic>
        <p:nvPicPr>
          <p:cNvPr id="63" name="Graphique 62" descr="Maison">
            <a:extLst>
              <a:ext uri="{FF2B5EF4-FFF2-40B4-BE49-F238E27FC236}">
                <a16:creationId xmlns:a16="http://schemas.microsoft.com/office/drawing/2014/main" id="{04E920F9-9807-EA85-9C37-85076B6311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2540" y="4183510"/>
            <a:ext cx="607200" cy="607200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0C797C01-AEAF-4BB3-3111-6FF53E9C623A}"/>
              </a:ext>
            </a:extLst>
          </p:cNvPr>
          <p:cNvSpPr txBox="1"/>
          <p:nvPr/>
        </p:nvSpPr>
        <p:spPr>
          <a:xfrm>
            <a:off x="4669995" y="4385427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65" name="Graphique 64" descr="Bâtiment">
            <a:extLst>
              <a:ext uri="{FF2B5EF4-FFF2-40B4-BE49-F238E27FC236}">
                <a16:creationId xmlns:a16="http://schemas.microsoft.com/office/drawing/2014/main" id="{FEDA2D1D-C864-6FAF-7F67-E3ABF007F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909" y="4144762"/>
            <a:ext cx="607200" cy="607200"/>
          </a:xfrm>
          <a:prstGeom prst="rect">
            <a:avLst/>
          </a:prstGeom>
        </p:spPr>
      </p:pic>
      <p:pic>
        <p:nvPicPr>
          <p:cNvPr id="66" name="Graphique 65" descr="Maison">
            <a:extLst>
              <a:ext uri="{FF2B5EF4-FFF2-40B4-BE49-F238E27FC236}">
                <a16:creationId xmlns:a16="http://schemas.microsoft.com/office/drawing/2014/main" id="{A7CC3820-96F2-3A69-285D-92DDE9EE8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18545" y="4177120"/>
            <a:ext cx="607200" cy="607200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3860E7AD-9451-49FC-8325-91A9F2198322}"/>
              </a:ext>
            </a:extLst>
          </p:cNvPr>
          <p:cNvSpPr txBox="1"/>
          <p:nvPr/>
        </p:nvSpPr>
        <p:spPr>
          <a:xfrm>
            <a:off x="98777" y="6978814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68" name="Graphique 67" descr="Bâtiment">
            <a:extLst>
              <a:ext uri="{FF2B5EF4-FFF2-40B4-BE49-F238E27FC236}">
                <a16:creationId xmlns:a16="http://schemas.microsoft.com/office/drawing/2014/main" id="{73429CE8-578B-18AC-5707-F8DD4E3C0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9691" y="6738149"/>
            <a:ext cx="607200" cy="607200"/>
          </a:xfrm>
          <a:prstGeom prst="rect">
            <a:avLst/>
          </a:prstGeom>
        </p:spPr>
      </p:pic>
      <p:pic>
        <p:nvPicPr>
          <p:cNvPr id="69" name="Graphique 68" descr="Maison">
            <a:extLst>
              <a:ext uri="{FF2B5EF4-FFF2-40B4-BE49-F238E27FC236}">
                <a16:creationId xmlns:a16="http://schemas.microsoft.com/office/drawing/2014/main" id="{2A6FEE19-D191-B7DF-93AA-BAB71305F9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47327" y="6770507"/>
            <a:ext cx="607200" cy="607200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6364AD95-2A47-250B-48B6-65AB5C51AAA7}"/>
              </a:ext>
            </a:extLst>
          </p:cNvPr>
          <p:cNvSpPr txBox="1"/>
          <p:nvPr/>
        </p:nvSpPr>
        <p:spPr>
          <a:xfrm>
            <a:off x="2363990" y="6978814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71" name="Graphique 70" descr="Bâtiment">
            <a:extLst>
              <a:ext uri="{FF2B5EF4-FFF2-40B4-BE49-F238E27FC236}">
                <a16:creationId xmlns:a16="http://schemas.microsoft.com/office/drawing/2014/main" id="{82CBB95D-A87F-9707-584C-BD808B4FC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4904" y="6738149"/>
            <a:ext cx="607200" cy="607200"/>
          </a:xfrm>
          <a:prstGeom prst="rect">
            <a:avLst/>
          </a:prstGeom>
        </p:spPr>
      </p:pic>
      <p:pic>
        <p:nvPicPr>
          <p:cNvPr id="72" name="Graphique 71" descr="Maison">
            <a:extLst>
              <a:ext uri="{FF2B5EF4-FFF2-40B4-BE49-F238E27FC236}">
                <a16:creationId xmlns:a16="http://schemas.microsoft.com/office/drawing/2014/main" id="{38D8C7B2-2AD6-2E74-8FBB-B35A46C4B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2540" y="6770507"/>
            <a:ext cx="607200" cy="607200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DF8F9D84-D430-F6EF-9DD9-57242E0A61D1}"/>
              </a:ext>
            </a:extLst>
          </p:cNvPr>
          <p:cNvSpPr txBox="1"/>
          <p:nvPr/>
        </p:nvSpPr>
        <p:spPr>
          <a:xfrm>
            <a:off x="4669995" y="6972424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74" name="Graphique 73" descr="Bâtiment">
            <a:extLst>
              <a:ext uri="{FF2B5EF4-FFF2-40B4-BE49-F238E27FC236}">
                <a16:creationId xmlns:a16="http://schemas.microsoft.com/office/drawing/2014/main" id="{8ECCF9BE-2089-48F7-0C1A-50CEF0324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909" y="6731759"/>
            <a:ext cx="607200" cy="607200"/>
          </a:xfrm>
          <a:prstGeom prst="rect">
            <a:avLst/>
          </a:prstGeom>
        </p:spPr>
      </p:pic>
      <p:pic>
        <p:nvPicPr>
          <p:cNvPr id="75" name="Graphique 74" descr="Maison">
            <a:extLst>
              <a:ext uri="{FF2B5EF4-FFF2-40B4-BE49-F238E27FC236}">
                <a16:creationId xmlns:a16="http://schemas.microsoft.com/office/drawing/2014/main" id="{B06005DD-BF7D-5FB6-C63C-2ED46E236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18545" y="6764117"/>
            <a:ext cx="607200" cy="607200"/>
          </a:xfrm>
          <a:prstGeom prst="rect">
            <a:avLst/>
          </a:prstGeom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E2E6D0BA-1959-3B6F-A962-EBC67981B1BC}"/>
              </a:ext>
            </a:extLst>
          </p:cNvPr>
          <p:cNvSpPr txBox="1"/>
          <p:nvPr/>
        </p:nvSpPr>
        <p:spPr>
          <a:xfrm>
            <a:off x="81252" y="9503856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77" name="Graphique 76" descr="Bâtiment">
            <a:extLst>
              <a:ext uri="{FF2B5EF4-FFF2-40B4-BE49-F238E27FC236}">
                <a16:creationId xmlns:a16="http://schemas.microsoft.com/office/drawing/2014/main" id="{87FA4ADA-05CF-1752-9B56-0DB82D8D4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2166" y="9263191"/>
            <a:ext cx="607200" cy="607200"/>
          </a:xfrm>
          <a:prstGeom prst="rect">
            <a:avLst/>
          </a:prstGeom>
        </p:spPr>
      </p:pic>
      <p:pic>
        <p:nvPicPr>
          <p:cNvPr id="78" name="Graphique 77" descr="Maison">
            <a:extLst>
              <a:ext uri="{FF2B5EF4-FFF2-40B4-BE49-F238E27FC236}">
                <a16:creationId xmlns:a16="http://schemas.microsoft.com/office/drawing/2014/main" id="{58413659-0DC6-4A40-0B91-C87736592A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9802" y="9295549"/>
            <a:ext cx="607200" cy="607200"/>
          </a:xfrm>
          <a:prstGeom prst="rect">
            <a:avLst/>
          </a:prstGeom>
        </p:spPr>
      </p:pic>
      <p:sp>
        <p:nvSpPr>
          <p:cNvPr id="79" name="ZoneTexte 78">
            <a:extLst>
              <a:ext uri="{FF2B5EF4-FFF2-40B4-BE49-F238E27FC236}">
                <a16:creationId xmlns:a16="http://schemas.microsoft.com/office/drawing/2014/main" id="{87759087-258C-B06D-E220-D00AECF2D52A}"/>
              </a:ext>
            </a:extLst>
          </p:cNvPr>
          <p:cNvSpPr txBox="1"/>
          <p:nvPr/>
        </p:nvSpPr>
        <p:spPr>
          <a:xfrm>
            <a:off x="2346465" y="9503856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80" name="Graphique 79" descr="Bâtiment">
            <a:extLst>
              <a:ext uri="{FF2B5EF4-FFF2-40B4-BE49-F238E27FC236}">
                <a16:creationId xmlns:a16="http://schemas.microsoft.com/office/drawing/2014/main" id="{1C51A3D5-12EE-AFD3-E4A6-32AB3CD4D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47379" y="9263191"/>
            <a:ext cx="607200" cy="607200"/>
          </a:xfrm>
          <a:prstGeom prst="rect">
            <a:avLst/>
          </a:prstGeom>
        </p:spPr>
      </p:pic>
      <p:pic>
        <p:nvPicPr>
          <p:cNvPr id="81" name="Graphique 80" descr="Maison">
            <a:extLst>
              <a:ext uri="{FF2B5EF4-FFF2-40B4-BE49-F238E27FC236}">
                <a16:creationId xmlns:a16="http://schemas.microsoft.com/office/drawing/2014/main" id="{63D58463-39B8-D812-A12E-160BEC7D4E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95015" y="9295549"/>
            <a:ext cx="607200" cy="607200"/>
          </a:xfrm>
          <a:prstGeom prst="rect">
            <a:avLst/>
          </a:prstGeom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9F4833E2-492D-D169-2D8F-2A000EF38723}"/>
              </a:ext>
            </a:extLst>
          </p:cNvPr>
          <p:cNvSpPr txBox="1"/>
          <p:nvPr/>
        </p:nvSpPr>
        <p:spPr>
          <a:xfrm>
            <a:off x="4652470" y="9497466"/>
            <a:ext cx="139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C00000"/>
                </a:solidFill>
              </a:rPr>
              <a:t>Quel type ?</a:t>
            </a:r>
          </a:p>
        </p:txBody>
      </p:sp>
      <p:pic>
        <p:nvPicPr>
          <p:cNvPr id="83" name="Graphique 82" descr="Bâtiment">
            <a:extLst>
              <a:ext uri="{FF2B5EF4-FFF2-40B4-BE49-F238E27FC236}">
                <a16:creationId xmlns:a16="http://schemas.microsoft.com/office/drawing/2014/main" id="{006F79B3-582A-162D-8FFD-C6078A9803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3384" y="9256801"/>
            <a:ext cx="607200" cy="607200"/>
          </a:xfrm>
          <a:prstGeom prst="rect">
            <a:avLst/>
          </a:prstGeom>
        </p:spPr>
      </p:pic>
      <p:pic>
        <p:nvPicPr>
          <p:cNvPr id="84" name="Graphique 83" descr="Maison">
            <a:extLst>
              <a:ext uri="{FF2B5EF4-FFF2-40B4-BE49-F238E27FC236}">
                <a16:creationId xmlns:a16="http://schemas.microsoft.com/office/drawing/2014/main" id="{A4335111-2B1E-F91A-C7F5-E435AB4DDD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1020" y="9289159"/>
            <a:ext cx="607200" cy="6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4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A3D7E8-00D3-926D-480D-2D31EF12410D}"/>
              </a:ext>
            </a:extLst>
          </p:cNvPr>
          <p:cNvSpPr/>
          <p:nvPr/>
        </p:nvSpPr>
        <p:spPr>
          <a:xfrm>
            <a:off x="44970" y="59960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2792A-5D8A-61FA-BE59-F5E0A0269556}"/>
              </a:ext>
            </a:extLst>
          </p:cNvPr>
          <p:cNvSpPr/>
          <p:nvPr/>
        </p:nvSpPr>
        <p:spPr>
          <a:xfrm>
            <a:off x="2349000" y="59960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BE155-96DC-F4DF-14CE-90BCA103EA9B}"/>
              </a:ext>
            </a:extLst>
          </p:cNvPr>
          <p:cNvSpPr/>
          <p:nvPr/>
        </p:nvSpPr>
        <p:spPr>
          <a:xfrm>
            <a:off x="4638040" y="59960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27B1F-C670-87C1-89CA-478B6F8FBD1F}"/>
              </a:ext>
            </a:extLst>
          </p:cNvPr>
          <p:cNvSpPr/>
          <p:nvPr/>
        </p:nvSpPr>
        <p:spPr>
          <a:xfrm>
            <a:off x="44970" y="2586997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8264C-3444-5A29-5305-A88D09BEDFA1}"/>
              </a:ext>
            </a:extLst>
          </p:cNvPr>
          <p:cNvSpPr/>
          <p:nvPr/>
        </p:nvSpPr>
        <p:spPr>
          <a:xfrm>
            <a:off x="44970" y="5173994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FE999-AF48-246A-9F51-A9140214C409}"/>
              </a:ext>
            </a:extLst>
          </p:cNvPr>
          <p:cNvSpPr/>
          <p:nvPr/>
        </p:nvSpPr>
        <p:spPr>
          <a:xfrm>
            <a:off x="44970" y="7701030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4F995-5BF3-2C00-444E-CC4BF180DEB9}"/>
              </a:ext>
            </a:extLst>
          </p:cNvPr>
          <p:cNvSpPr/>
          <p:nvPr/>
        </p:nvSpPr>
        <p:spPr>
          <a:xfrm>
            <a:off x="2349000" y="2586997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9CABD-740F-B437-7C8C-5600A4C5F286}"/>
              </a:ext>
            </a:extLst>
          </p:cNvPr>
          <p:cNvSpPr/>
          <p:nvPr/>
        </p:nvSpPr>
        <p:spPr>
          <a:xfrm>
            <a:off x="4638040" y="2586997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36B80-9A7C-027C-0674-AB006421C377}"/>
              </a:ext>
            </a:extLst>
          </p:cNvPr>
          <p:cNvSpPr/>
          <p:nvPr/>
        </p:nvSpPr>
        <p:spPr>
          <a:xfrm>
            <a:off x="2349000" y="5173994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33B708-2AFD-DD11-91EE-AE9A3377653C}"/>
              </a:ext>
            </a:extLst>
          </p:cNvPr>
          <p:cNvSpPr/>
          <p:nvPr/>
        </p:nvSpPr>
        <p:spPr>
          <a:xfrm>
            <a:off x="4638040" y="5173994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2206A-BDFB-7D0F-05D6-24648CFB6F0E}"/>
              </a:ext>
            </a:extLst>
          </p:cNvPr>
          <p:cNvSpPr/>
          <p:nvPr/>
        </p:nvSpPr>
        <p:spPr>
          <a:xfrm>
            <a:off x="2349000" y="7701030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641E0B-0CF3-890E-3D32-5E99C47C981F}"/>
              </a:ext>
            </a:extLst>
          </p:cNvPr>
          <p:cNvSpPr/>
          <p:nvPr/>
        </p:nvSpPr>
        <p:spPr>
          <a:xfrm>
            <a:off x="4638040" y="7701030"/>
            <a:ext cx="2160000" cy="2160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8FB0C5C-8B07-C5AD-E3F0-66B4F31FE490}"/>
              </a:ext>
            </a:extLst>
          </p:cNvPr>
          <p:cNvSpPr txBox="1"/>
          <p:nvPr/>
        </p:nvSpPr>
        <p:spPr>
          <a:xfrm>
            <a:off x="21292" y="1850628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D9DF92-407A-C394-B4A1-F243DB55533F}"/>
              </a:ext>
            </a:extLst>
          </p:cNvPr>
          <p:cNvSpPr txBox="1"/>
          <p:nvPr/>
        </p:nvSpPr>
        <p:spPr>
          <a:xfrm>
            <a:off x="427927" y="662907"/>
            <a:ext cx="1700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CINEMA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6DFCCC3-4224-5BC7-BE8D-68258332D56B}"/>
              </a:ext>
            </a:extLst>
          </p:cNvPr>
          <p:cNvSpPr txBox="1"/>
          <p:nvPr/>
        </p:nvSpPr>
        <p:spPr>
          <a:xfrm>
            <a:off x="2529833" y="594867"/>
            <a:ext cx="179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THEATRE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CD72721-5328-0683-096E-5E4EA7451801}"/>
              </a:ext>
            </a:extLst>
          </p:cNvPr>
          <p:cNvSpPr txBox="1"/>
          <p:nvPr/>
        </p:nvSpPr>
        <p:spPr>
          <a:xfrm>
            <a:off x="4398118" y="597339"/>
            <a:ext cx="2572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/>
              <a:t>RESTAURANT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473B3F0-6EA6-9EBD-7236-AF0E95DCFC7E}"/>
              </a:ext>
            </a:extLst>
          </p:cNvPr>
          <p:cNvSpPr txBox="1"/>
          <p:nvPr/>
        </p:nvSpPr>
        <p:spPr>
          <a:xfrm>
            <a:off x="-45887" y="3227033"/>
            <a:ext cx="2327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/>
              <a:t>SUPERMACHE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2B5FE21-2345-BFBA-4D06-11E3F718D736}"/>
              </a:ext>
            </a:extLst>
          </p:cNvPr>
          <p:cNvSpPr txBox="1"/>
          <p:nvPr/>
        </p:nvSpPr>
        <p:spPr>
          <a:xfrm>
            <a:off x="2363990" y="3184754"/>
            <a:ext cx="215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USINE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0624E71-0D81-190B-041A-A644C32DC32D}"/>
              </a:ext>
            </a:extLst>
          </p:cNvPr>
          <p:cNvSpPr txBox="1"/>
          <p:nvPr/>
        </p:nvSpPr>
        <p:spPr>
          <a:xfrm>
            <a:off x="4811843" y="3183546"/>
            <a:ext cx="194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POSTE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CEA27E4-16E0-A8E8-41EA-DA2854D24C0C}"/>
              </a:ext>
            </a:extLst>
          </p:cNvPr>
          <p:cNvSpPr txBox="1"/>
          <p:nvPr/>
        </p:nvSpPr>
        <p:spPr>
          <a:xfrm>
            <a:off x="74248" y="5834036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BANQUE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E153CC9-0BEF-7E88-F0FF-0753DC56B912}"/>
              </a:ext>
            </a:extLst>
          </p:cNvPr>
          <p:cNvSpPr txBox="1"/>
          <p:nvPr/>
        </p:nvSpPr>
        <p:spPr>
          <a:xfrm>
            <a:off x="2547622" y="5761696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ECOLE</a:t>
            </a:r>
          </a:p>
        </p:txBody>
      </p:sp>
      <p:pic>
        <p:nvPicPr>
          <p:cNvPr id="5" name="Graphique 4" descr="Table et chaises">
            <a:extLst>
              <a:ext uri="{FF2B5EF4-FFF2-40B4-BE49-F238E27FC236}">
                <a16:creationId xmlns:a16="http://schemas.microsoft.com/office/drawing/2014/main" id="{5AB5F5F6-F0DB-C6B9-E4D3-0C384AADD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0482" y="1477032"/>
            <a:ext cx="508164" cy="508164"/>
          </a:xfrm>
          <a:prstGeom prst="rect">
            <a:avLst/>
          </a:prstGeom>
        </p:spPr>
      </p:pic>
      <p:pic>
        <p:nvPicPr>
          <p:cNvPr id="20" name="Graphique 19" descr="Théâtre">
            <a:extLst>
              <a:ext uri="{FF2B5EF4-FFF2-40B4-BE49-F238E27FC236}">
                <a16:creationId xmlns:a16="http://schemas.microsoft.com/office/drawing/2014/main" id="{051074EB-8AC7-CBAA-727E-AF3F036BFD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9506" y="1711796"/>
            <a:ext cx="508164" cy="508164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AA2C3459-829E-F9DB-A034-014DAD840758}"/>
              </a:ext>
            </a:extLst>
          </p:cNvPr>
          <p:cNvSpPr txBox="1"/>
          <p:nvPr/>
        </p:nvSpPr>
        <p:spPr>
          <a:xfrm>
            <a:off x="2311700" y="1871289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30" name="Graphique 29" descr="Table et chaises">
            <a:extLst>
              <a:ext uri="{FF2B5EF4-FFF2-40B4-BE49-F238E27FC236}">
                <a16:creationId xmlns:a16="http://schemas.microsoft.com/office/drawing/2014/main" id="{D7EAE973-2272-86B8-E0ED-03B5DEE44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0890" y="1497693"/>
            <a:ext cx="508164" cy="508164"/>
          </a:xfrm>
          <a:prstGeom prst="rect">
            <a:avLst/>
          </a:prstGeom>
        </p:spPr>
      </p:pic>
      <p:pic>
        <p:nvPicPr>
          <p:cNvPr id="32" name="Graphique 31" descr="Théâtre">
            <a:extLst>
              <a:ext uri="{FF2B5EF4-FFF2-40B4-BE49-F238E27FC236}">
                <a16:creationId xmlns:a16="http://schemas.microsoft.com/office/drawing/2014/main" id="{01C9A9D4-5D61-9CAA-D43A-2D93DEADA2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9914" y="1732457"/>
            <a:ext cx="508164" cy="508164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B80EF375-E156-AF68-9747-8AAD4C2D18BC}"/>
              </a:ext>
            </a:extLst>
          </p:cNvPr>
          <p:cNvSpPr txBox="1"/>
          <p:nvPr/>
        </p:nvSpPr>
        <p:spPr>
          <a:xfrm>
            <a:off x="4591877" y="1898863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35" name="Graphique 34" descr="Table et chaises">
            <a:extLst>
              <a:ext uri="{FF2B5EF4-FFF2-40B4-BE49-F238E27FC236}">
                <a16:creationId xmlns:a16="http://schemas.microsoft.com/office/drawing/2014/main" id="{B447FB80-8A10-8284-0493-E0B305D16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1067" y="1525267"/>
            <a:ext cx="508164" cy="508164"/>
          </a:xfrm>
          <a:prstGeom prst="rect">
            <a:avLst/>
          </a:prstGeom>
        </p:spPr>
      </p:pic>
      <p:pic>
        <p:nvPicPr>
          <p:cNvPr id="36" name="Graphique 35" descr="Théâtre">
            <a:extLst>
              <a:ext uri="{FF2B5EF4-FFF2-40B4-BE49-F238E27FC236}">
                <a16:creationId xmlns:a16="http://schemas.microsoft.com/office/drawing/2014/main" id="{8F488EFF-1792-A178-35EA-A373040FCF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30091" y="1760031"/>
            <a:ext cx="508164" cy="508164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9082553D-FA76-1D48-24ED-63E1C5C8FAB3}"/>
              </a:ext>
            </a:extLst>
          </p:cNvPr>
          <p:cNvSpPr txBox="1"/>
          <p:nvPr/>
        </p:nvSpPr>
        <p:spPr>
          <a:xfrm>
            <a:off x="7571" y="4356130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39" name="Graphique 38" descr="Table et chaises">
            <a:extLst>
              <a:ext uri="{FF2B5EF4-FFF2-40B4-BE49-F238E27FC236}">
                <a16:creationId xmlns:a16="http://schemas.microsoft.com/office/drawing/2014/main" id="{C2C5BFFB-DF73-FF93-32BB-A841ED8CA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761" y="3982534"/>
            <a:ext cx="508164" cy="508164"/>
          </a:xfrm>
          <a:prstGeom prst="rect">
            <a:avLst/>
          </a:prstGeom>
        </p:spPr>
      </p:pic>
      <p:pic>
        <p:nvPicPr>
          <p:cNvPr id="40" name="Graphique 39" descr="Théâtre">
            <a:extLst>
              <a:ext uri="{FF2B5EF4-FFF2-40B4-BE49-F238E27FC236}">
                <a16:creationId xmlns:a16="http://schemas.microsoft.com/office/drawing/2014/main" id="{EED97FE8-4588-E504-9D5A-6A1E21C56D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5785" y="4217298"/>
            <a:ext cx="508164" cy="508164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42070FD4-3045-E961-5633-4EE8117C6070}"/>
              </a:ext>
            </a:extLst>
          </p:cNvPr>
          <p:cNvSpPr txBox="1"/>
          <p:nvPr/>
        </p:nvSpPr>
        <p:spPr>
          <a:xfrm>
            <a:off x="2297979" y="4376791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42" name="Graphique 41" descr="Table et chaises">
            <a:extLst>
              <a:ext uri="{FF2B5EF4-FFF2-40B4-BE49-F238E27FC236}">
                <a16:creationId xmlns:a16="http://schemas.microsoft.com/office/drawing/2014/main" id="{536D4E8E-57A6-CCC7-83A4-505E56976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7169" y="4003195"/>
            <a:ext cx="508164" cy="508164"/>
          </a:xfrm>
          <a:prstGeom prst="rect">
            <a:avLst/>
          </a:prstGeom>
        </p:spPr>
      </p:pic>
      <p:pic>
        <p:nvPicPr>
          <p:cNvPr id="43" name="Graphique 42" descr="Théâtre">
            <a:extLst>
              <a:ext uri="{FF2B5EF4-FFF2-40B4-BE49-F238E27FC236}">
                <a16:creationId xmlns:a16="http://schemas.microsoft.com/office/drawing/2014/main" id="{1E8CEBE8-BE62-6A4C-9A57-8A5FD8507C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36193" y="4237959"/>
            <a:ext cx="508164" cy="508164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9FB31CC6-B77B-A9EE-348E-D8ABB5DC8EE7}"/>
              </a:ext>
            </a:extLst>
          </p:cNvPr>
          <p:cNvSpPr txBox="1"/>
          <p:nvPr/>
        </p:nvSpPr>
        <p:spPr>
          <a:xfrm>
            <a:off x="4578156" y="4404365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45" name="Graphique 44" descr="Table et chaises">
            <a:extLst>
              <a:ext uri="{FF2B5EF4-FFF2-40B4-BE49-F238E27FC236}">
                <a16:creationId xmlns:a16="http://schemas.microsoft.com/office/drawing/2014/main" id="{C8706BB7-B726-44FC-4D41-76046B1BC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7346" y="4030769"/>
            <a:ext cx="508164" cy="508164"/>
          </a:xfrm>
          <a:prstGeom prst="rect">
            <a:avLst/>
          </a:prstGeom>
        </p:spPr>
      </p:pic>
      <p:pic>
        <p:nvPicPr>
          <p:cNvPr id="46" name="Graphique 45" descr="Théâtre">
            <a:extLst>
              <a:ext uri="{FF2B5EF4-FFF2-40B4-BE49-F238E27FC236}">
                <a16:creationId xmlns:a16="http://schemas.microsoft.com/office/drawing/2014/main" id="{F8880DC9-5341-B750-43B6-1DCF4C3D7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6370" y="4265533"/>
            <a:ext cx="508164" cy="508164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00B681A8-6D69-2180-710B-F1CEE232919C}"/>
              </a:ext>
            </a:extLst>
          </p:cNvPr>
          <p:cNvSpPr txBox="1"/>
          <p:nvPr/>
        </p:nvSpPr>
        <p:spPr>
          <a:xfrm>
            <a:off x="44871" y="6934170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48" name="Graphique 47" descr="Table et chaises">
            <a:extLst>
              <a:ext uri="{FF2B5EF4-FFF2-40B4-BE49-F238E27FC236}">
                <a16:creationId xmlns:a16="http://schemas.microsoft.com/office/drawing/2014/main" id="{A856AB0E-43E1-D0D8-F5A7-A9151114C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24061" y="6560574"/>
            <a:ext cx="508164" cy="508164"/>
          </a:xfrm>
          <a:prstGeom prst="rect">
            <a:avLst/>
          </a:prstGeom>
        </p:spPr>
      </p:pic>
      <p:pic>
        <p:nvPicPr>
          <p:cNvPr id="49" name="Graphique 48" descr="Théâtre">
            <a:extLst>
              <a:ext uri="{FF2B5EF4-FFF2-40B4-BE49-F238E27FC236}">
                <a16:creationId xmlns:a16="http://schemas.microsoft.com/office/drawing/2014/main" id="{1F2D0BD7-6598-3720-F425-C643F74B79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83085" y="6795338"/>
            <a:ext cx="508164" cy="508164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2AEC4172-3092-CC1E-E6B7-55305BF3759D}"/>
              </a:ext>
            </a:extLst>
          </p:cNvPr>
          <p:cNvSpPr txBox="1"/>
          <p:nvPr/>
        </p:nvSpPr>
        <p:spPr>
          <a:xfrm>
            <a:off x="2335279" y="6954831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53" name="Graphique 52" descr="Table et chaises">
            <a:extLst>
              <a:ext uri="{FF2B5EF4-FFF2-40B4-BE49-F238E27FC236}">
                <a16:creationId xmlns:a16="http://schemas.microsoft.com/office/drawing/2014/main" id="{6612321B-D916-136E-F545-DB349B0C3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14469" y="6581235"/>
            <a:ext cx="508164" cy="508164"/>
          </a:xfrm>
          <a:prstGeom prst="rect">
            <a:avLst/>
          </a:prstGeom>
        </p:spPr>
      </p:pic>
      <p:pic>
        <p:nvPicPr>
          <p:cNvPr id="54" name="Graphique 53" descr="Théâtre">
            <a:extLst>
              <a:ext uri="{FF2B5EF4-FFF2-40B4-BE49-F238E27FC236}">
                <a16:creationId xmlns:a16="http://schemas.microsoft.com/office/drawing/2014/main" id="{0642BA73-4044-0B36-FA8F-A624627ED3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3493" y="6815999"/>
            <a:ext cx="508164" cy="508164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5D34C2D0-B673-7DDB-AA33-86BBF3C90EA8}"/>
              </a:ext>
            </a:extLst>
          </p:cNvPr>
          <p:cNvSpPr txBox="1"/>
          <p:nvPr/>
        </p:nvSpPr>
        <p:spPr>
          <a:xfrm>
            <a:off x="4615456" y="6982405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56" name="Graphique 55" descr="Table et chaises">
            <a:extLst>
              <a:ext uri="{FF2B5EF4-FFF2-40B4-BE49-F238E27FC236}">
                <a16:creationId xmlns:a16="http://schemas.microsoft.com/office/drawing/2014/main" id="{CE1AB3C3-F0DB-9E15-6520-A40F6E33C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4646" y="6608809"/>
            <a:ext cx="508164" cy="508164"/>
          </a:xfrm>
          <a:prstGeom prst="rect">
            <a:avLst/>
          </a:prstGeom>
        </p:spPr>
      </p:pic>
      <p:pic>
        <p:nvPicPr>
          <p:cNvPr id="57" name="Graphique 56" descr="Théâtre">
            <a:extLst>
              <a:ext uri="{FF2B5EF4-FFF2-40B4-BE49-F238E27FC236}">
                <a16:creationId xmlns:a16="http://schemas.microsoft.com/office/drawing/2014/main" id="{E935BC3B-35A6-E08D-9088-65472312FD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3670" y="6843573"/>
            <a:ext cx="508164" cy="508164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090BEED8-DC2C-61C6-B9B0-AB416CCF4D5C}"/>
              </a:ext>
            </a:extLst>
          </p:cNvPr>
          <p:cNvSpPr txBox="1"/>
          <p:nvPr/>
        </p:nvSpPr>
        <p:spPr>
          <a:xfrm>
            <a:off x="58592" y="9451376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59" name="Graphique 58" descr="Table et chaises">
            <a:extLst>
              <a:ext uri="{FF2B5EF4-FFF2-40B4-BE49-F238E27FC236}">
                <a16:creationId xmlns:a16="http://schemas.microsoft.com/office/drawing/2014/main" id="{70857BD6-31F3-B311-E7BC-9675D2C2F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7782" y="9077780"/>
            <a:ext cx="508164" cy="508164"/>
          </a:xfrm>
          <a:prstGeom prst="rect">
            <a:avLst/>
          </a:prstGeom>
        </p:spPr>
      </p:pic>
      <p:pic>
        <p:nvPicPr>
          <p:cNvPr id="60" name="Graphique 59" descr="Théâtre">
            <a:extLst>
              <a:ext uri="{FF2B5EF4-FFF2-40B4-BE49-F238E27FC236}">
                <a16:creationId xmlns:a16="http://schemas.microsoft.com/office/drawing/2014/main" id="{9246FB5C-296E-1BF5-C938-03CFDA1FF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96806" y="9312544"/>
            <a:ext cx="508164" cy="508164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F2A88F53-85E1-1FDD-1D71-8D0B22780962}"/>
              </a:ext>
            </a:extLst>
          </p:cNvPr>
          <p:cNvSpPr txBox="1"/>
          <p:nvPr/>
        </p:nvSpPr>
        <p:spPr>
          <a:xfrm>
            <a:off x="2349000" y="9472037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62" name="Graphique 61" descr="Table et chaises">
            <a:extLst>
              <a:ext uri="{FF2B5EF4-FFF2-40B4-BE49-F238E27FC236}">
                <a16:creationId xmlns:a16="http://schemas.microsoft.com/office/drawing/2014/main" id="{0F9394E3-FCFF-0574-0AB2-A152D2466A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8190" y="9098441"/>
            <a:ext cx="508164" cy="508164"/>
          </a:xfrm>
          <a:prstGeom prst="rect">
            <a:avLst/>
          </a:prstGeom>
        </p:spPr>
      </p:pic>
      <p:pic>
        <p:nvPicPr>
          <p:cNvPr id="63" name="Graphique 62" descr="Théâtre">
            <a:extLst>
              <a:ext uri="{FF2B5EF4-FFF2-40B4-BE49-F238E27FC236}">
                <a16:creationId xmlns:a16="http://schemas.microsoft.com/office/drawing/2014/main" id="{CD7A2E88-8474-8446-5468-93CB82903D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214" y="9333205"/>
            <a:ext cx="508164" cy="508164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3C4FA8DC-00C4-B469-4FF0-64D923A1C469}"/>
              </a:ext>
            </a:extLst>
          </p:cNvPr>
          <p:cNvSpPr txBox="1"/>
          <p:nvPr/>
        </p:nvSpPr>
        <p:spPr>
          <a:xfrm>
            <a:off x="4629177" y="9499611"/>
            <a:ext cx="160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pc="-150" dirty="0">
                <a:solidFill>
                  <a:srgbClr val="0070C0"/>
                </a:solidFill>
              </a:rPr>
              <a:t>A proximité de ?</a:t>
            </a:r>
          </a:p>
        </p:txBody>
      </p:sp>
      <p:pic>
        <p:nvPicPr>
          <p:cNvPr id="65" name="Graphique 64" descr="Table et chaises">
            <a:extLst>
              <a:ext uri="{FF2B5EF4-FFF2-40B4-BE49-F238E27FC236}">
                <a16:creationId xmlns:a16="http://schemas.microsoft.com/office/drawing/2014/main" id="{97CE45D8-A3B4-3E8F-4440-83215AC7D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8367" y="9126015"/>
            <a:ext cx="508164" cy="508164"/>
          </a:xfrm>
          <a:prstGeom prst="rect">
            <a:avLst/>
          </a:prstGeom>
        </p:spPr>
      </p:pic>
      <p:pic>
        <p:nvPicPr>
          <p:cNvPr id="66" name="Graphique 65" descr="Théâtre">
            <a:extLst>
              <a:ext uri="{FF2B5EF4-FFF2-40B4-BE49-F238E27FC236}">
                <a16:creationId xmlns:a16="http://schemas.microsoft.com/office/drawing/2014/main" id="{8E5138C2-67A9-49A8-B2EA-9F4B413C84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7391" y="9360779"/>
            <a:ext cx="508164" cy="508164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B33BFF93-1344-9661-3C11-69C2E220B406}"/>
              </a:ext>
            </a:extLst>
          </p:cNvPr>
          <p:cNvSpPr txBox="1"/>
          <p:nvPr/>
        </p:nvSpPr>
        <p:spPr>
          <a:xfrm>
            <a:off x="4629177" y="5638584"/>
            <a:ext cx="211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/>
              <a:t>PARC D’ATTRACTION</a:t>
            </a:r>
          </a:p>
        </p:txBody>
      </p:sp>
    </p:spTree>
    <p:extLst>
      <p:ext uri="{BB962C8B-B14F-4D97-AF65-F5344CB8AC3E}">
        <p14:creationId xmlns:p14="http://schemas.microsoft.com/office/powerpoint/2010/main" val="223834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A3D7E8-00D3-926D-480D-2D31EF12410D}"/>
              </a:ext>
            </a:extLst>
          </p:cNvPr>
          <p:cNvSpPr/>
          <p:nvPr/>
        </p:nvSpPr>
        <p:spPr>
          <a:xfrm>
            <a:off x="59960" y="59960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2792A-5D8A-61FA-BE59-F5E0A0269556}"/>
              </a:ext>
            </a:extLst>
          </p:cNvPr>
          <p:cNvSpPr/>
          <p:nvPr/>
        </p:nvSpPr>
        <p:spPr>
          <a:xfrm>
            <a:off x="2349000" y="59960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BE155-96DC-F4DF-14CE-90BCA103EA9B}"/>
              </a:ext>
            </a:extLst>
          </p:cNvPr>
          <p:cNvSpPr/>
          <p:nvPr/>
        </p:nvSpPr>
        <p:spPr>
          <a:xfrm>
            <a:off x="4638040" y="59960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27B1F-C670-87C1-89CA-478B6F8FBD1F}"/>
              </a:ext>
            </a:extLst>
          </p:cNvPr>
          <p:cNvSpPr/>
          <p:nvPr/>
        </p:nvSpPr>
        <p:spPr>
          <a:xfrm>
            <a:off x="59960" y="2586997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8264C-3444-5A29-5305-A88D09BEDFA1}"/>
              </a:ext>
            </a:extLst>
          </p:cNvPr>
          <p:cNvSpPr/>
          <p:nvPr/>
        </p:nvSpPr>
        <p:spPr>
          <a:xfrm>
            <a:off x="59960" y="5173994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FE999-AF48-246A-9F51-A9140214C409}"/>
              </a:ext>
            </a:extLst>
          </p:cNvPr>
          <p:cNvSpPr/>
          <p:nvPr/>
        </p:nvSpPr>
        <p:spPr>
          <a:xfrm>
            <a:off x="59960" y="7716020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4F995-5BF3-2C00-444E-CC4BF180DEB9}"/>
              </a:ext>
            </a:extLst>
          </p:cNvPr>
          <p:cNvSpPr/>
          <p:nvPr/>
        </p:nvSpPr>
        <p:spPr>
          <a:xfrm>
            <a:off x="2349000" y="2586997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9CABD-740F-B437-7C8C-5600A4C5F286}"/>
              </a:ext>
            </a:extLst>
          </p:cNvPr>
          <p:cNvSpPr/>
          <p:nvPr/>
        </p:nvSpPr>
        <p:spPr>
          <a:xfrm>
            <a:off x="4638040" y="2586997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36B80-9A7C-027C-0674-AB006421C377}"/>
              </a:ext>
            </a:extLst>
          </p:cNvPr>
          <p:cNvSpPr/>
          <p:nvPr/>
        </p:nvSpPr>
        <p:spPr>
          <a:xfrm>
            <a:off x="2349000" y="5173994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33B708-2AFD-DD11-91EE-AE9A3377653C}"/>
              </a:ext>
            </a:extLst>
          </p:cNvPr>
          <p:cNvSpPr/>
          <p:nvPr/>
        </p:nvSpPr>
        <p:spPr>
          <a:xfrm>
            <a:off x="4638040" y="5173994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2206A-BDFB-7D0F-05D6-24648CFB6F0E}"/>
              </a:ext>
            </a:extLst>
          </p:cNvPr>
          <p:cNvSpPr/>
          <p:nvPr/>
        </p:nvSpPr>
        <p:spPr>
          <a:xfrm>
            <a:off x="2349000" y="7716020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641E0B-0CF3-890E-3D32-5E99C47C981F}"/>
              </a:ext>
            </a:extLst>
          </p:cNvPr>
          <p:cNvSpPr/>
          <p:nvPr/>
        </p:nvSpPr>
        <p:spPr>
          <a:xfrm>
            <a:off x="4638040" y="7716020"/>
            <a:ext cx="2160000" cy="2160000"/>
          </a:xfrm>
          <a:prstGeom prst="rect">
            <a:avLst/>
          </a:prstGeom>
          <a:noFill/>
          <a:ln w="38100">
            <a:solidFill>
              <a:srgbClr val="FF4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8FB0C5C-8B07-C5AD-E3F0-66B4F31FE490}"/>
              </a:ext>
            </a:extLst>
          </p:cNvPr>
          <p:cNvSpPr txBox="1"/>
          <p:nvPr/>
        </p:nvSpPr>
        <p:spPr>
          <a:xfrm>
            <a:off x="9441" y="1863496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D9DF92-407A-C394-B4A1-F243DB55533F}"/>
              </a:ext>
            </a:extLst>
          </p:cNvPr>
          <p:cNvSpPr txBox="1"/>
          <p:nvPr/>
        </p:nvSpPr>
        <p:spPr>
          <a:xfrm>
            <a:off x="442917" y="662907"/>
            <a:ext cx="1394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PARC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6DFCCC3-4224-5BC7-BE8D-68258332D56B}"/>
              </a:ext>
            </a:extLst>
          </p:cNvPr>
          <p:cNvSpPr txBox="1"/>
          <p:nvPr/>
        </p:nvSpPr>
        <p:spPr>
          <a:xfrm>
            <a:off x="2542957" y="385542"/>
            <a:ext cx="179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JARDIN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CD72721-5328-0683-096E-5E4EA7451801}"/>
              </a:ext>
            </a:extLst>
          </p:cNvPr>
          <p:cNvSpPr txBox="1"/>
          <p:nvPr/>
        </p:nvSpPr>
        <p:spPr>
          <a:xfrm>
            <a:off x="4638039" y="432788"/>
            <a:ext cx="212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BALCON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473B3F0-6EA6-9EBD-7236-AF0E95DCFC7E}"/>
              </a:ext>
            </a:extLst>
          </p:cNvPr>
          <p:cNvSpPr txBox="1"/>
          <p:nvPr/>
        </p:nvSpPr>
        <p:spPr>
          <a:xfrm>
            <a:off x="-30897" y="3227033"/>
            <a:ext cx="2327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FONTAINE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2B5FE21-2345-BFBA-4D06-11E3F718D736}"/>
              </a:ext>
            </a:extLst>
          </p:cNvPr>
          <p:cNvSpPr txBox="1"/>
          <p:nvPr/>
        </p:nvSpPr>
        <p:spPr>
          <a:xfrm>
            <a:off x="2363990" y="3184754"/>
            <a:ext cx="215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PISCINE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0624E71-0D81-190B-041A-A644C32DC32D}"/>
              </a:ext>
            </a:extLst>
          </p:cNvPr>
          <p:cNvSpPr txBox="1"/>
          <p:nvPr/>
        </p:nvSpPr>
        <p:spPr>
          <a:xfrm>
            <a:off x="4811843" y="3183546"/>
            <a:ext cx="194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PRE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CEA27E4-16E0-A8E8-41EA-DA2854D24C0C}"/>
              </a:ext>
            </a:extLst>
          </p:cNvPr>
          <p:cNvSpPr txBox="1"/>
          <p:nvPr/>
        </p:nvSpPr>
        <p:spPr>
          <a:xfrm>
            <a:off x="89238" y="5834036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FORÊT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E153CC9-0BEF-7E88-F0FF-0753DC56B912}"/>
              </a:ext>
            </a:extLst>
          </p:cNvPr>
          <p:cNvSpPr txBox="1"/>
          <p:nvPr/>
        </p:nvSpPr>
        <p:spPr>
          <a:xfrm>
            <a:off x="2578536" y="5852439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CIEL</a:t>
            </a:r>
          </a:p>
        </p:txBody>
      </p:sp>
      <p:pic>
        <p:nvPicPr>
          <p:cNvPr id="5" name="Graphique 4" descr="Fleur">
            <a:extLst>
              <a:ext uri="{FF2B5EF4-FFF2-40B4-BE49-F238E27FC236}">
                <a16:creationId xmlns:a16="http://schemas.microsoft.com/office/drawing/2014/main" id="{E13758F2-0AD4-D04E-5450-5C487533A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0973" y="1560604"/>
            <a:ext cx="417334" cy="417334"/>
          </a:xfrm>
          <a:prstGeom prst="rect">
            <a:avLst/>
          </a:prstGeom>
        </p:spPr>
      </p:pic>
      <p:pic>
        <p:nvPicPr>
          <p:cNvPr id="20" name="Graphique 19" descr="Scène de parc">
            <a:extLst>
              <a:ext uri="{FF2B5EF4-FFF2-40B4-BE49-F238E27FC236}">
                <a16:creationId xmlns:a16="http://schemas.microsoft.com/office/drawing/2014/main" id="{13C59CFA-EFDB-9C0D-E8F8-F18BE871A9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0734" y="1582679"/>
            <a:ext cx="584775" cy="584775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DBD22954-2657-A462-F4B6-27D9BE9155A2}"/>
              </a:ext>
            </a:extLst>
          </p:cNvPr>
          <p:cNvSpPr txBox="1"/>
          <p:nvPr/>
        </p:nvSpPr>
        <p:spPr>
          <a:xfrm>
            <a:off x="2263087" y="1912680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30" name="Graphique 29" descr="Fleur">
            <a:extLst>
              <a:ext uri="{FF2B5EF4-FFF2-40B4-BE49-F238E27FC236}">
                <a16:creationId xmlns:a16="http://schemas.microsoft.com/office/drawing/2014/main" id="{8AA82446-213A-5CA7-253F-24D93B30A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4619" y="1609788"/>
            <a:ext cx="417334" cy="417334"/>
          </a:xfrm>
          <a:prstGeom prst="rect">
            <a:avLst/>
          </a:prstGeom>
        </p:spPr>
      </p:pic>
      <p:pic>
        <p:nvPicPr>
          <p:cNvPr id="32" name="Graphique 31" descr="Scène de parc">
            <a:extLst>
              <a:ext uri="{FF2B5EF4-FFF2-40B4-BE49-F238E27FC236}">
                <a16:creationId xmlns:a16="http://schemas.microsoft.com/office/drawing/2014/main" id="{1F151FE3-C2DE-5C9B-3CAF-EDF02E642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94380" y="1631863"/>
            <a:ext cx="584775" cy="584775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CF0B8B7B-A672-9EAD-682B-6252FC48D4DC}"/>
              </a:ext>
            </a:extLst>
          </p:cNvPr>
          <p:cNvSpPr txBox="1"/>
          <p:nvPr/>
        </p:nvSpPr>
        <p:spPr>
          <a:xfrm>
            <a:off x="4534953" y="1895498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35" name="Graphique 34" descr="Fleur">
            <a:extLst>
              <a:ext uri="{FF2B5EF4-FFF2-40B4-BE49-F238E27FC236}">
                <a16:creationId xmlns:a16="http://schemas.microsoft.com/office/drawing/2014/main" id="{1D5D1018-FB89-B1FE-2380-1569C7BDA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6485" y="1592606"/>
            <a:ext cx="417334" cy="417334"/>
          </a:xfrm>
          <a:prstGeom prst="rect">
            <a:avLst/>
          </a:prstGeom>
        </p:spPr>
      </p:pic>
      <p:pic>
        <p:nvPicPr>
          <p:cNvPr id="36" name="Graphique 35" descr="Scène de parc">
            <a:extLst>
              <a:ext uri="{FF2B5EF4-FFF2-40B4-BE49-F238E27FC236}">
                <a16:creationId xmlns:a16="http://schemas.microsoft.com/office/drawing/2014/main" id="{40ED5F0E-E3E7-6573-455C-3AAA32827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66246" y="1614681"/>
            <a:ext cx="584775" cy="584775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7F1B1A4F-6A5F-617C-D75C-D3E4E851F0CC}"/>
              </a:ext>
            </a:extLst>
          </p:cNvPr>
          <p:cNvSpPr txBox="1"/>
          <p:nvPr/>
        </p:nvSpPr>
        <p:spPr>
          <a:xfrm>
            <a:off x="42659" y="4414930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42" name="Graphique 41" descr="Fleur">
            <a:extLst>
              <a:ext uri="{FF2B5EF4-FFF2-40B4-BE49-F238E27FC236}">
                <a16:creationId xmlns:a16="http://schemas.microsoft.com/office/drawing/2014/main" id="{5DB525BE-6896-5DE7-8723-4927FF576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4191" y="4112038"/>
            <a:ext cx="417334" cy="417334"/>
          </a:xfrm>
          <a:prstGeom prst="rect">
            <a:avLst/>
          </a:prstGeom>
        </p:spPr>
      </p:pic>
      <p:pic>
        <p:nvPicPr>
          <p:cNvPr id="43" name="Graphique 42" descr="Scène de parc">
            <a:extLst>
              <a:ext uri="{FF2B5EF4-FFF2-40B4-BE49-F238E27FC236}">
                <a16:creationId xmlns:a16="http://schemas.microsoft.com/office/drawing/2014/main" id="{E34334B2-93B6-CCED-D922-441891B1D5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3952" y="4134113"/>
            <a:ext cx="584775" cy="584775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98F26A66-3AFA-7E4F-6CE7-71ACAA29B70A}"/>
              </a:ext>
            </a:extLst>
          </p:cNvPr>
          <p:cNvSpPr txBox="1"/>
          <p:nvPr/>
        </p:nvSpPr>
        <p:spPr>
          <a:xfrm>
            <a:off x="2296305" y="4464114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45" name="Graphique 44" descr="Fleur">
            <a:extLst>
              <a:ext uri="{FF2B5EF4-FFF2-40B4-BE49-F238E27FC236}">
                <a16:creationId xmlns:a16="http://schemas.microsoft.com/office/drawing/2014/main" id="{AEF7D173-8DAA-C03F-5F56-577AF61B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7837" y="4161222"/>
            <a:ext cx="417334" cy="417334"/>
          </a:xfrm>
          <a:prstGeom prst="rect">
            <a:avLst/>
          </a:prstGeom>
        </p:spPr>
      </p:pic>
      <p:pic>
        <p:nvPicPr>
          <p:cNvPr id="46" name="Graphique 45" descr="Scène de parc">
            <a:extLst>
              <a:ext uri="{FF2B5EF4-FFF2-40B4-BE49-F238E27FC236}">
                <a16:creationId xmlns:a16="http://schemas.microsoft.com/office/drawing/2014/main" id="{0306A73E-7B43-4464-4A26-77B65C0986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27598" y="4183297"/>
            <a:ext cx="584775" cy="584775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558696B2-EAB5-A632-ACEA-4F25BDB30F75}"/>
              </a:ext>
            </a:extLst>
          </p:cNvPr>
          <p:cNvSpPr txBox="1"/>
          <p:nvPr/>
        </p:nvSpPr>
        <p:spPr>
          <a:xfrm>
            <a:off x="4568171" y="4446932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48" name="Graphique 47" descr="Fleur">
            <a:extLst>
              <a:ext uri="{FF2B5EF4-FFF2-40B4-BE49-F238E27FC236}">
                <a16:creationId xmlns:a16="http://schemas.microsoft.com/office/drawing/2014/main" id="{BC652594-0E70-80DE-BC1F-860DA569BC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9703" y="4144040"/>
            <a:ext cx="417334" cy="417334"/>
          </a:xfrm>
          <a:prstGeom prst="rect">
            <a:avLst/>
          </a:prstGeom>
        </p:spPr>
      </p:pic>
      <p:pic>
        <p:nvPicPr>
          <p:cNvPr id="49" name="Graphique 48" descr="Scène de parc">
            <a:extLst>
              <a:ext uri="{FF2B5EF4-FFF2-40B4-BE49-F238E27FC236}">
                <a16:creationId xmlns:a16="http://schemas.microsoft.com/office/drawing/2014/main" id="{DFFB3E1B-A4C2-8B0D-6C10-30D7E29E1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99464" y="4166115"/>
            <a:ext cx="584775" cy="584775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BC6FCF1C-EE1D-DDB5-2D4F-8B08536538ED}"/>
              </a:ext>
            </a:extLst>
          </p:cNvPr>
          <p:cNvSpPr txBox="1"/>
          <p:nvPr/>
        </p:nvSpPr>
        <p:spPr>
          <a:xfrm>
            <a:off x="20176" y="6994347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53" name="Graphique 52" descr="Fleur">
            <a:extLst>
              <a:ext uri="{FF2B5EF4-FFF2-40B4-BE49-F238E27FC236}">
                <a16:creationId xmlns:a16="http://schemas.microsoft.com/office/drawing/2014/main" id="{403E15C6-CF44-8C0C-2D8B-228142C27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708" y="6691455"/>
            <a:ext cx="417334" cy="417334"/>
          </a:xfrm>
          <a:prstGeom prst="rect">
            <a:avLst/>
          </a:prstGeom>
        </p:spPr>
      </p:pic>
      <p:pic>
        <p:nvPicPr>
          <p:cNvPr id="54" name="Graphique 53" descr="Scène de parc">
            <a:extLst>
              <a:ext uri="{FF2B5EF4-FFF2-40B4-BE49-F238E27FC236}">
                <a16:creationId xmlns:a16="http://schemas.microsoft.com/office/drawing/2014/main" id="{F4C1E9C6-7A24-ED5D-24AE-B6A9180D6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1469" y="6713530"/>
            <a:ext cx="584775" cy="584775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42F06898-4AD4-F88A-DE07-1F50D33C67B9}"/>
              </a:ext>
            </a:extLst>
          </p:cNvPr>
          <p:cNvSpPr txBox="1"/>
          <p:nvPr/>
        </p:nvSpPr>
        <p:spPr>
          <a:xfrm>
            <a:off x="2273822" y="7043531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56" name="Graphique 55" descr="Fleur">
            <a:extLst>
              <a:ext uri="{FF2B5EF4-FFF2-40B4-BE49-F238E27FC236}">
                <a16:creationId xmlns:a16="http://schemas.microsoft.com/office/drawing/2014/main" id="{619E8F97-18B0-EFEC-5B6E-0D8CD2D52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5354" y="6740639"/>
            <a:ext cx="417334" cy="417334"/>
          </a:xfrm>
          <a:prstGeom prst="rect">
            <a:avLst/>
          </a:prstGeom>
        </p:spPr>
      </p:pic>
      <p:pic>
        <p:nvPicPr>
          <p:cNvPr id="57" name="Graphique 56" descr="Scène de parc">
            <a:extLst>
              <a:ext uri="{FF2B5EF4-FFF2-40B4-BE49-F238E27FC236}">
                <a16:creationId xmlns:a16="http://schemas.microsoft.com/office/drawing/2014/main" id="{2CB57667-14B8-BE36-2184-3F6BC6F359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5115" y="6762714"/>
            <a:ext cx="584775" cy="584775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896530B5-4872-FC50-AFB4-53B1E4CB9138}"/>
              </a:ext>
            </a:extLst>
          </p:cNvPr>
          <p:cNvSpPr txBox="1"/>
          <p:nvPr/>
        </p:nvSpPr>
        <p:spPr>
          <a:xfrm>
            <a:off x="4545688" y="7026349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59" name="Graphique 58" descr="Fleur">
            <a:extLst>
              <a:ext uri="{FF2B5EF4-FFF2-40B4-BE49-F238E27FC236}">
                <a16:creationId xmlns:a16="http://schemas.microsoft.com/office/drawing/2014/main" id="{A2454EE1-83E3-693E-B1D5-F804F737C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20" y="6723457"/>
            <a:ext cx="417334" cy="417334"/>
          </a:xfrm>
          <a:prstGeom prst="rect">
            <a:avLst/>
          </a:prstGeom>
        </p:spPr>
      </p:pic>
      <p:pic>
        <p:nvPicPr>
          <p:cNvPr id="60" name="Graphique 59" descr="Scène de parc">
            <a:extLst>
              <a:ext uri="{FF2B5EF4-FFF2-40B4-BE49-F238E27FC236}">
                <a16:creationId xmlns:a16="http://schemas.microsoft.com/office/drawing/2014/main" id="{68B8BC45-FBDB-FCAF-ECC5-3981FC04BC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6981" y="6745532"/>
            <a:ext cx="584775" cy="584775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698E2775-1EA6-217D-0BAB-6CF9F7F24CBA}"/>
              </a:ext>
            </a:extLst>
          </p:cNvPr>
          <p:cNvSpPr txBox="1"/>
          <p:nvPr/>
        </p:nvSpPr>
        <p:spPr>
          <a:xfrm>
            <a:off x="20176" y="9538396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62" name="Graphique 61" descr="Fleur">
            <a:extLst>
              <a:ext uri="{FF2B5EF4-FFF2-40B4-BE49-F238E27FC236}">
                <a16:creationId xmlns:a16="http://schemas.microsoft.com/office/drawing/2014/main" id="{DAA1CCD3-4B89-A3F0-1088-8ACC8D171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708" y="9235504"/>
            <a:ext cx="417334" cy="417334"/>
          </a:xfrm>
          <a:prstGeom prst="rect">
            <a:avLst/>
          </a:prstGeom>
        </p:spPr>
      </p:pic>
      <p:pic>
        <p:nvPicPr>
          <p:cNvPr id="63" name="Graphique 62" descr="Scène de parc">
            <a:extLst>
              <a:ext uri="{FF2B5EF4-FFF2-40B4-BE49-F238E27FC236}">
                <a16:creationId xmlns:a16="http://schemas.microsoft.com/office/drawing/2014/main" id="{C818B801-35B0-E5FA-DB0C-6A4A2A613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1469" y="9257579"/>
            <a:ext cx="584775" cy="584775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6C55316F-1F1C-63E9-4315-22F65EADEC85}"/>
              </a:ext>
            </a:extLst>
          </p:cNvPr>
          <p:cNvSpPr txBox="1"/>
          <p:nvPr/>
        </p:nvSpPr>
        <p:spPr>
          <a:xfrm>
            <a:off x="2273822" y="9587580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65" name="Graphique 64" descr="Fleur">
            <a:extLst>
              <a:ext uri="{FF2B5EF4-FFF2-40B4-BE49-F238E27FC236}">
                <a16:creationId xmlns:a16="http://schemas.microsoft.com/office/drawing/2014/main" id="{1A56E22F-D5C2-E639-A0DD-9A9C75501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65354" y="9284688"/>
            <a:ext cx="417334" cy="417334"/>
          </a:xfrm>
          <a:prstGeom prst="rect">
            <a:avLst/>
          </a:prstGeom>
        </p:spPr>
      </p:pic>
      <p:pic>
        <p:nvPicPr>
          <p:cNvPr id="66" name="Graphique 65" descr="Scène de parc">
            <a:extLst>
              <a:ext uri="{FF2B5EF4-FFF2-40B4-BE49-F238E27FC236}">
                <a16:creationId xmlns:a16="http://schemas.microsoft.com/office/drawing/2014/main" id="{29FCA2D3-869D-3675-5722-E75DF6C8D7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5115" y="9306763"/>
            <a:ext cx="584775" cy="584775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021FB283-FE44-D09F-95A1-CD9BB3F6164C}"/>
              </a:ext>
            </a:extLst>
          </p:cNvPr>
          <p:cNvSpPr txBox="1"/>
          <p:nvPr/>
        </p:nvSpPr>
        <p:spPr>
          <a:xfrm>
            <a:off x="4545688" y="9570398"/>
            <a:ext cx="1775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FF40FF"/>
                </a:solidFill>
              </a:rPr>
              <a:t>Quel extérieur ?</a:t>
            </a:r>
          </a:p>
        </p:txBody>
      </p:sp>
      <p:pic>
        <p:nvPicPr>
          <p:cNvPr id="68" name="Graphique 67" descr="Fleur">
            <a:extLst>
              <a:ext uri="{FF2B5EF4-FFF2-40B4-BE49-F238E27FC236}">
                <a16:creationId xmlns:a16="http://schemas.microsoft.com/office/drawing/2014/main" id="{B678A333-8F02-EFF4-863E-1441574D3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7220" y="9267506"/>
            <a:ext cx="417334" cy="417334"/>
          </a:xfrm>
          <a:prstGeom prst="rect">
            <a:avLst/>
          </a:prstGeom>
        </p:spPr>
      </p:pic>
      <p:pic>
        <p:nvPicPr>
          <p:cNvPr id="69" name="Graphique 68" descr="Scène de parc">
            <a:extLst>
              <a:ext uri="{FF2B5EF4-FFF2-40B4-BE49-F238E27FC236}">
                <a16:creationId xmlns:a16="http://schemas.microsoft.com/office/drawing/2014/main" id="{A8E2158E-DF6C-EFAE-692B-60790C4BB4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6981" y="9289581"/>
            <a:ext cx="584775" cy="584775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83E14D92-BE9B-7390-1CD6-D0751CB3B81C}"/>
              </a:ext>
            </a:extLst>
          </p:cNvPr>
          <p:cNvSpPr txBox="1"/>
          <p:nvPr/>
        </p:nvSpPr>
        <p:spPr>
          <a:xfrm>
            <a:off x="4720657" y="5967987"/>
            <a:ext cx="1979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MAISONS</a:t>
            </a:r>
          </a:p>
        </p:txBody>
      </p:sp>
    </p:spTree>
    <p:extLst>
      <p:ext uri="{BB962C8B-B14F-4D97-AF65-F5344CB8AC3E}">
        <p14:creationId xmlns:p14="http://schemas.microsoft.com/office/powerpoint/2010/main" val="413375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A3D7E8-00D3-926D-480D-2D31EF12410D}"/>
              </a:ext>
            </a:extLst>
          </p:cNvPr>
          <p:cNvSpPr/>
          <p:nvPr/>
        </p:nvSpPr>
        <p:spPr>
          <a:xfrm>
            <a:off x="44970" y="44970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2792A-5D8A-61FA-BE59-F5E0A0269556}"/>
              </a:ext>
            </a:extLst>
          </p:cNvPr>
          <p:cNvSpPr/>
          <p:nvPr/>
        </p:nvSpPr>
        <p:spPr>
          <a:xfrm>
            <a:off x="2349000" y="44970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9BE155-96DC-F4DF-14CE-90BCA103EA9B}"/>
              </a:ext>
            </a:extLst>
          </p:cNvPr>
          <p:cNvSpPr/>
          <p:nvPr/>
        </p:nvSpPr>
        <p:spPr>
          <a:xfrm>
            <a:off x="4638040" y="44970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27B1F-C670-87C1-89CA-478B6F8FBD1F}"/>
              </a:ext>
            </a:extLst>
          </p:cNvPr>
          <p:cNvSpPr/>
          <p:nvPr/>
        </p:nvSpPr>
        <p:spPr>
          <a:xfrm>
            <a:off x="44970" y="2586997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8264C-3444-5A29-5305-A88D09BEDFA1}"/>
              </a:ext>
            </a:extLst>
          </p:cNvPr>
          <p:cNvSpPr/>
          <p:nvPr/>
        </p:nvSpPr>
        <p:spPr>
          <a:xfrm>
            <a:off x="44970" y="5173994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FE999-AF48-246A-9F51-A9140214C409}"/>
              </a:ext>
            </a:extLst>
          </p:cNvPr>
          <p:cNvSpPr/>
          <p:nvPr/>
        </p:nvSpPr>
        <p:spPr>
          <a:xfrm>
            <a:off x="44970" y="7716020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B4F995-5BF3-2C00-444E-CC4BF180DEB9}"/>
              </a:ext>
            </a:extLst>
          </p:cNvPr>
          <p:cNvSpPr/>
          <p:nvPr/>
        </p:nvSpPr>
        <p:spPr>
          <a:xfrm>
            <a:off x="2349000" y="2586997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9CABD-740F-B437-7C8C-5600A4C5F286}"/>
              </a:ext>
            </a:extLst>
          </p:cNvPr>
          <p:cNvSpPr/>
          <p:nvPr/>
        </p:nvSpPr>
        <p:spPr>
          <a:xfrm>
            <a:off x="4638040" y="2586997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36B80-9A7C-027C-0674-AB006421C377}"/>
              </a:ext>
            </a:extLst>
          </p:cNvPr>
          <p:cNvSpPr/>
          <p:nvPr/>
        </p:nvSpPr>
        <p:spPr>
          <a:xfrm>
            <a:off x="2349000" y="5173994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33B708-2AFD-DD11-91EE-AE9A3377653C}"/>
              </a:ext>
            </a:extLst>
          </p:cNvPr>
          <p:cNvSpPr/>
          <p:nvPr/>
        </p:nvSpPr>
        <p:spPr>
          <a:xfrm>
            <a:off x="4638040" y="5173994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12206A-BDFB-7D0F-05D6-24648CFB6F0E}"/>
              </a:ext>
            </a:extLst>
          </p:cNvPr>
          <p:cNvSpPr/>
          <p:nvPr/>
        </p:nvSpPr>
        <p:spPr>
          <a:xfrm>
            <a:off x="2349000" y="7716020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641E0B-0CF3-890E-3D32-5E99C47C981F}"/>
              </a:ext>
            </a:extLst>
          </p:cNvPr>
          <p:cNvSpPr/>
          <p:nvPr/>
        </p:nvSpPr>
        <p:spPr>
          <a:xfrm>
            <a:off x="4638040" y="7716020"/>
            <a:ext cx="2160000" cy="2160000"/>
          </a:xfrm>
          <a:prstGeom prst="rect">
            <a:avLst/>
          </a:prstGeom>
          <a:noFill/>
          <a:ln w="38100">
            <a:solidFill>
              <a:srgbClr val="5E5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8FB0C5C-8B07-C5AD-E3F0-66B4F31FE490}"/>
              </a:ext>
            </a:extLst>
          </p:cNvPr>
          <p:cNvSpPr txBox="1"/>
          <p:nvPr/>
        </p:nvSpPr>
        <p:spPr>
          <a:xfrm>
            <a:off x="44970" y="1864470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D9DF92-407A-C394-B4A1-F243DB55533F}"/>
              </a:ext>
            </a:extLst>
          </p:cNvPr>
          <p:cNvSpPr txBox="1"/>
          <p:nvPr/>
        </p:nvSpPr>
        <p:spPr>
          <a:xfrm>
            <a:off x="247588" y="646544"/>
            <a:ext cx="1740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VOITURE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6DFCCC3-4224-5BC7-BE8D-68258332D56B}"/>
              </a:ext>
            </a:extLst>
          </p:cNvPr>
          <p:cNvSpPr txBox="1"/>
          <p:nvPr/>
        </p:nvSpPr>
        <p:spPr>
          <a:xfrm>
            <a:off x="2544822" y="680258"/>
            <a:ext cx="1798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VELO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CD72721-5328-0683-096E-5E4EA7451801}"/>
              </a:ext>
            </a:extLst>
          </p:cNvPr>
          <p:cNvSpPr txBox="1"/>
          <p:nvPr/>
        </p:nvSpPr>
        <p:spPr>
          <a:xfrm>
            <a:off x="4656181" y="690556"/>
            <a:ext cx="212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TRAIN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473B3F0-6EA6-9EBD-7236-AF0E95DCFC7E}"/>
              </a:ext>
            </a:extLst>
          </p:cNvPr>
          <p:cNvSpPr txBox="1"/>
          <p:nvPr/>
        </p:nvSpPr>
        <p:spPr>
          <a:xfrm>
            <a:off x="-90857" y="3227033"/>
            <a:ext cx="232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400" b="1" dirty="0"/>
              <a:t>TELEPHERIQUE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2B5FE21-2345-BFBA-4D06-11E3F718D736}"/>
              </a:ext>
            </a:extLst>
          </p:cNvPr>
          <p:cNvSpPr txBox="1"/>
          <p:nvPr/>
        </p:nvSpPr>
        <p:spPr>
          <a:xfrm>
            <a:off x="2363990" y="3184754"/>
            <a:ext cx="215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MOTO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0624E71-0D81-190B-041A-A644C32DC32D}"/>
              </a:ext>
            </a:extLst>
          </p:cNvPr>
          <p:cNvSpPr txBox="1"/>
          <p:nvPr/>
        </p:nvSpPr>
        <p:spPr>
          <a:xfrm>
            <a:off x="4811843" y="3183546"/>
            <a:ext cx="1949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BUS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ECEA27E4-16E0-A8E8-41EA-DA2854D24C0C}"/>
              </a:ext>
            </a:extLst>
          </p:cNvPr>
          <p:cNvSpPr txBox="1"/>
          <p:nvPr/>
        </p:nvSpPr>
        <p:spPr>
          <a:xfrm>
            <a:off x="74248" y="5834036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CAR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E153CC9-0BEF-7E88-F0FF-0753DC56B912}"/>
              </a:ext>
            </a:extLst>
          </p:cNvPr>
          <p:cNvSpPr txBox="1"/>
          <p:nvPr/>
        </p:nvSpPr>
        <p:spPr>
          <a:xfrm>
            <a:off x="2544822" y="5771751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METRO</a:t>
            </a:r>
          </a:p>
        </p:txBody>
      </p:sp>
      <p:pic>
        <p:nvPicPr>
          <p:cNvPr id="5" name="Graphique 4" descr="Tramway">
            <a:extLst>
              <a:ext uri="{FF2B5EF4-FFF2-40B4-BE49-F238E27FC236}">
                <a16:creationId xmlns:a16="http://schemas.microsoft.com/office/drawing/2014/main" id="{1DCE5774-F861-B403-C544-9919DAC0A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6869" y="1529594"/>
            <a:ext cx="457200" cy="457200"/>
          </a:xfrm>
          <a:prstGeom prst="rect">
            <a:avLst/>
          </a:prstGeom>
        </p:spPr>
      </p:pic>
      <p:pic>
        <p:nvPicPr>
          <p:cNvPr id="20" name="Graphique 19" descr="Cyclisme">
            <a:extLst>
              <a:ext uri="{FF2B5EF4-FFF2-40B4-BE49-F238E27FC236}">
                <a16:creationId xmlns:a16="http://schemas.microsoft.com/office/drawing/2014/main" id="{973D1BAB-EB05-B387-2EF7-AA60CEEB44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60873" y="1715429"/>
            <a:ext cx="468693" cy="46869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1B0A5FE4-D1FA-C710-8715-B046CE9F2CE3}"/>
              </a:ext>
            </a:extLst>
          </p:cNvPr>
          <p:cNvSpPr txBox="1"/>
          <p:nvPr/>
        </p:nvSpPr>
        <p:spPr>
          <a:xfrm>
            <a:off x="2377463" y="1856299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30" name="Graphique 29" descr="Tramway">
            <a:extLst>
              <a:ext uri="{FF2B5EF4-FFF2-40B4-BE49-F238E27FC236}">
                <a16:creationId xmlns:a16="http://schemas.microsoft.com/office/drawing/2014/main" id="{4F930497-747B-0F39-3EDC-E7A79ABFB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9362" y="1521423"/>
            <a:ext cx="457200" cy="457200"/>
          </a:xfrm>
          <a:prstGeom prst="rect">
            <a:avLst/>
          </a:prstGeom>
        </p:spPr>
      </p:pic>
      <p:pic>
        <p:nvPicPr>
          <p:cNvPr id="32" name="Graphique 31" descr="Cyclisme">
            <a:extLst>
              <a:ext uri="{FF2B5EF4-FFF2-40B4-BE49-F238E27FC236}">
                <a16:creationId xmlns:a16="http://schemas.microsoft.com/office/drawing/2014/main" id="{B4778689-D8F0-4A28-10F8-38AC520383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93366" y="1707258"/>
            <a:ext cx="468693" cy="468693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39BECE9F-A4B1-7F61-A715-6985883AA187}"/>
              </a:ext>
            </a:extLst>
          </p:cNvPr>
          <p:cNvSpPr txBox="1"/>
          <p:nvPr/>
        </p:nvSpPr>
        <p:spPr>
          <a:xfrm>
            <a:off x="4687504" y="1865993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35" name="Graphique 34" descr="Tramway">
            <a:extLst>
              <a:ext uri="{FF2B5EF4-FFF2-40B4-BE49-F238E27FC236}">
                <a16:creationId xmlns:a16="http://schemas.microsoft.com/office/drawing/2014/main" id="{F33D8122-7419-EE77-62E4-02798AB53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9403" y="1531117"/>
            <a:ext cx="457200" cy="457200"/>
          </a:xfrm>
          <a:prstGeom prst="rect">
            <a:avLst/>
          </a:prstGeom>
        </p:spPr>
      </p:pic>
      <p:pic>
        <p:nvPicPr>
          <p:cNvPr id="36" name="Graphique 35" descr="Cyclisme">
            <a:extLst>
              <a:ext uri="{FF2B5EF4-FFF2-40B4-BE49-F238E27FC236}">
                <a16:creationId xmlns:a16="http://schemas.microsoft.com/office/drawing/2014/main" id="{C17AE7CB-6377-2A8B-3C64-7F4C6D6548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3407" y="1716952"/>
            <a:ext cx="468693" cy="468693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420CF4DA-C7D0-0593-8CDB-013846E9E0E4}"/>
              </a:ext>
            </a:extLst>
          </p:cNvPr>
          <p:cNvSpPr txBox="1"/>
          <p:nvPr/>
        </p:nvSpPr>
        <p:spPr>
          <a:xfrm>
            <a:off x="29278" y="4408357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39" name="Graphique 38" descr="Tramway">
            <a:extLst>
              <a:ext uri="{FF2B5EF4-FFF2-40B4-BE49-F238E27FC236}">
                <a16:creationId xmlns:a16="http://schemas.microsoft.com/office/drawing/2014/main" id="{A60C163D-DA90-A6F1-F151-FBA3ED46A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1177" y="4073481"/>
            <a:ext cx="457200" cy="457200"/>
          </a:xfrm>
          <a:prstGeom prst="rect">
            <a:avLst/>
          </a:prstGeom>
        </p:spPr>
      </p:pic>
      <p:pic>
        <p:nvPicPr>
          <p:cNvPr id="40" name="Graphique 39" descr="Cyclisme">
            <a:extLst>
              <a:ext uri="{FF2B5EF4-FFF2-40B4-BE49-F238E27FC236}">
                <a16:creationId xmlns:a16="http://schemas.microsoft.com/office/drawing/2014/main" id="{86CD2819-A29D-8F98-9CF0-F34E57A06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5181" y="4259316"/>
            <a:ext cx="468693" cy="468693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A98A43D8-E5F3-0D31-006E-28EEA932A56A}"/>
              </a:ext>
            </a:extLst>
          </p:cNvPr>
          <p:cNvSpPr txBox="1"/>
          <p:nvPr/>
        </p:nvSpPr>
        <p:spPr>
          <a:xfrm>
            <a:off x="2361771" y="4400186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42" name="Graphique 41" descr="Tramway">
            <a:extLst>
              <a:ext uri="{FF2B5EF4-FFF2-40B4-BE49-F238E27FC236}">
                <a16:creationId xmlns:a16="http://schemas.microsoft.com/office/drawing/2014/main" id="{2D7EF909-5FA3-DA7C-1DBD-8D3DD3407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73670" y="4065310"/>
            <a:ext cx="457200" cy="457200"/>
          </a:xfrm>
          <a:prstGeom prst="rect">
            <a:avLst/>
          </a:prstGeom>
        </p:spPr>
      </p:pic>
      <p:pic>
        <p:nvPicPr>
          <p:cNvPr id="43" name="Graphique 42" descr="Cyclisme">
            <a:extLst>
              <a:ext uri="{FF2B5EF4-FFF2-40B4-BE49-F238E27FC236}">
                <a16:creationId xmlns:a16="http://schemas.microsoft.com/office/drawing/2014/main" id="{DFCBB401-3B40-4799-7561-F4857F9D61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7674" y="4251145"/>
            <a:ext cx="468693" cy="468693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093AB9B5-E43C-08CB-B6FC-2F689BC08EF2}"/>
              </a:ext>
            </a:extLst>
          </p:cNvPr>
          <p:cNvSpPr txBox="1"/>
          <p:nvPr/>
        </p:nvSpPr>
        <p:spPr>
          <a:xfrm>
            <a:off x="4671812" y="4409880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45" name="Graphique 44" descr="Tramway">
            <a:extLst>
              <a:ext uri="{FF2B5EF4-FFF2-40B4-BE49-F238E27FC236}">
                <a16:creationId xmlns:a16="http://schemas.microsoft.com/office/drawing/2014/main" id="{EAEFD356-293B-6E25-85EA-43E406215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3711" y="4075004"/>
            <a:ext cx="457200" cy="457200"/>
          </a:xfrm>
          <a:prstGeom prst="rect">
            <a:avLst/>
          </a:prstGeom>
        </p:spPr>
      </p:pic>
      <p:pic>
        <p:nvPicPr>
          <p:cNvPr id="46" name="Graphique 45" descr="Cyclisme">
            <a:extLst>
              <a:ext uri="{FF2B5EF4-FFF2-40B4-BE49-F238E27FC236}">
                <a16:creationId xmlns:a16="http://schemas.microsoft.com/office/drawing/2014/main" id="{72B6818C-067A-9BF8-DFD2-A9F577972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87715" y="4260839"/>
            <a:ext cx="468693" cy="468693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8F781539-FCCC-1A33-3EAF-F567782AA6DF}"/>
              </a:ext>
            </a:extLst>
          </p:cNvPr>
          <p:cNvSpPr txBox="1"/>
          <p:nvPr/>
        </p:nvSpPr>
        <p:spPr>
          <a:xfrm>
            <a:off x="29278" y="6996555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48" name="Graphique 47" descr="Tramway">
            <a:extLst>
              <a:ext uri="{FF2B5EF4-FFF2-40B4-BE49-F238E27FC236}">
                <a16:creationId xmlns:a16="http://schemas.microsoft.com/office/drawing/2014/main" id="{B7A94C06-C1DB-13D5-E599-0867B760D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1177" y="6661679"/>
            <a:ext cx="457200" cy="457200"/>
          </a:xfrm>
          <a:prstGeom prst="rect">
            <a:avLst/>
          </a:prstGeom>
        </p:spPr>
      </p:pic>
      <p:pic>
        <p:nvPicPr>
          <p:cNvPr id="49" name="Graphique 48" descr="Cyclisme">
            <a:extLst>
              <a:ext uri="{FF2B5EF4-FFF2-40B4-BE49-F238E27FC236}">
                <a16:creationId xmlns:a16="http://schemas.microsoft.com/office/drawing/2014/main" id="{FF7AF6CF-CAD2-0C23-3886-7FD6CBB6CD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5181" y="6847514"/>
            <a:ext cx="468693" cy="468693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9031987C-BAC7-6587-5340-30F9C3EC4E66}"/>
              </a:ext>
            </a:extLst>
          </p:cNvPr>
          <p:cNvSpPr txBox="1"/>
          <p:nvPr/>
        </p:nvSpPr>
        <p:spPr>
          <a:xfrm>
            <a:off x="2361771" y="6988384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53" name="Graphique 52" descr="Tramway">
            <a:extLst>
              <a:ext uri="{FF2B5EF4-FFF2-40B4-BE49-F238E27FC236}">
                <a16:creationId xmlns:a16="http://schemas.microsoft.com/office/drawing/2014/main" id="{307D4EE4-63E2-C0FC-66AD-A8C366364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73670" y="6653508"/>
            <a:ext cx="457200" cy="457200"/>
          </a:xfrm>
          <a:prstGeom prst="rect">
            <a:avLst/>
          </a:prstGeom>
        </p:spPr>
      </p:pic>
      <p:pic>
        <p:nvPicPr>
          <p:cNvPr id="54" name="Graphique 53" descr="Cyclisme">
            <a:extLst>
              <a:ext uri="{FF2B5EF4-FFF2-40B4-BE49-F238E27FC236}">
                <a16:creationId xmlns:a16="http://schemas.microsoft.com/office/drawing/2014/main" id="{625D10B2-720E-ED59-5FB3-4F7B7A845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77674" y="6839343"/>
            <a:ext cx="468693" cy="468693"/>
          </a:xfrm>
          <a:prstGeom prst="rect">
            <a:avLst/>
          </a:prstGeom>
        </p:spPr>
      </p:pic>
      <p:sp>
        <p:nvSpPr>
          <p:cNvPr id="55" name="ZoneTexte 54">
            <a:extLst>
              <a:ext uri="{FF2B5EF4-FFF2-40B4-BE49-F238E27FC236}">
                <a16:creationId xmlns:a16="http://schemas.microsoft.com/office/drawing/2014/main" id="{5C6F5EBC-45D0-23C4-A0CF-84FA0886903E}"/>
              </a:ext>
            </a:extLst>
          </p:cNvPr>
          <p:cNvSpPr txBox="1"/>
          <p:nvPr/>
        </p:nvSpPr>
        <p:spPr>
          <a:xfrm>
            <a:off x="4671812" y="6998078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56" name="Graphique 55" descr="Tramway">
            <a:extLst>
              <a:ext uri="{FF2B5EF4-FFF2-40B4-BE49-F238E27FC236}">
                <a16:creationId xmlns:a16="http://schemas.microsoft.com/office/drawing/2014/main" id="{1758CE48-8B43-FFFF-ABB1-16A7EA3B6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3711" y="6663202"/>
            <a:ext cx="457200" cy="457200"/>
          </a:xfrm>
          <a:prstGeom prst="rect">
            <a:avLst/>
          </a:prstGeom>
        </p:spPr>
      </p:pic>
      <p:pic>
        <p:nvPicPr>
          <p:cNvPr id="57" name="Graphique 56" descr="Cyclisme">
            <a:extLst>
              <a:ext uri="{FF2B5EF4-FFF2-40B4-BE49-F238E27FC236}">
                <a16:creationId xmlns:a16="http://schemas.microsoft.com/office/drawing/2014/main" id="{3A2DF5CF-E512-A1AC-B3C2-729CB7B9F9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87715" y="6849037"/>
            <a:ext cx="468693" cy="468693"/>
          </a:xfrm>
          <a:prstGeom prst="rect">
            <a:avLst/>
          </a:prstGeom>
        </p:spPr>
      </p:pic>
      <p:sp>
        <p:nvSpPr>
          <p:cNvPr id="58" name="ZoneTexte 57">
            <a:extLst>
              <a:ext uri="{FF2B5EF4-FFF2-40B4-BE49-F238E27FC236}">
                <a16:creationId xmlns:a16="http://schemas.microsoft.com/office/drawing/2014/main" id="{262C5E79-B1E0-CDF0-0DD2-B439B2698A29}"/>
              </a:ext>
            </a:extLst>
          </p:cNvPr>
          <p:cNvSpPr txBox="1"/>
          <p:nvPr/>
        </p:nvSpPr>
        <p:spPr>
          <a:xfrm>
            <a:off x="74248" y="9539783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59" name="Graphique 58" descr="Tramway">
            <a:extLst>
              <a:ext uri="{FF2B5EF4-FFF2-40B4-BE49-F238E27FC236}">
                <a16:creationId xmlns:a16="http://schemas.microsoft.com/office/drawing/2014/main" id="{68862811-BAE8-9ECB-735F-4DAA8BE0B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6147" y="9204907"/>
            <a:ext cx="457200" cy="457200"/>
          </a:xfrm>
          <a:prstGeom prst="rect">
            <a:avLst/>
          </a:prstGeom>
        </p:spPr>
      </p:pic>
      <p:pic>
        <p:nvPicPr>
          <p:cNvPr id="60" name="Graphique 59" descr="Cyclisme">
            <a:extLst>
              <a:ext uri="{FF2B5EF4-FFF2-40B4-BE49-F238E27FC236}">
                <a16:creationId xmlns:a16="http://schemas.microsoft.com/office/drawing/2014/main" id="{BB27E0F0-52CA-0566-EDC3-36EB70753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90151" y="9390742"/>
            <a:ext cx="468693" cy="468693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17A69B69-1A08-6886-451A-BF5AE057E0F3}"/>
              </a:ext>
            </a:extLst>
          </p:cNvPr>
          <p:cNvSpPr txBox="1"/>
          <p:nvPr/>
        </p:nvSpPr>
        <p:spPr>
          <a:xfrm>
            <a:off x="2406741" y="9531612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62" name="Graphique 61" descr="Tramway">
            <a:extLst>
              <a:ext uri="{FF2B5EF4-FFF2-40B4-BE49-F238E27FC236}">
                <a16:creationId xmlns:a16="http://schemas.microsoft.com/office/drawing/2014/main" id="{D0792255-5F38-811F-6575-B03A1ABD9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18640" y="9196736"/>
            <a:ext cx="457200" cy="457200"/>
          </a:xfrm>
          <a:prstGeom prst="rect">
            <a:avLst/>
          </a:prstGeom>
        </p:spPr>
      </p:pic>
      <p:pic>
        <p:nvPicPr>
          <p:cNvPr id="63" name="Graphique 62" descr="Cyclisme">
            <a:extLst>
              <a:ext uri="{FF2B5EF4-FFF2-40B4-BE49-F238E27FC236}">
                <a16:creationId xmlns:a16="http://schemas.microsoft.com/office/drawing/2014/main" id="{01247B94-9053-E7BF-3C2A-881B3658B4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22644" y="9382571"/>
            <a:ext cx="468693" cy="468693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BB8B7DC1-1C61-98B1-61FB-4491E2274ECD}"/>
              </a:ext>
            </a:extLst>
          </p:cNvPr>
          <p:cNvSpPr txBox="1"/>
          <p:nvPr/>
        </p:nvSpPr>
        <p:spPr>
          <a:xfrm>
            <a:off x="4716782" y="9541306"/>
            <a:ext cx="17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5E5E5E"/>
                </a:solidFill>
              </a:rPr>
              <a:t>Quel transport ?</a:t>
            </a:r>
          </a:p>
        </p:txBody>
      </p:sp>
      <p:pic>
        <p:nvPicPr>
          <p:cNvPr id="65" name="Graphique 64" descr="Tramway">
            <a:extLst>
              <a:ext uri="{FF2B5EF4-FFF2-40B4-BE49-F238E27FC236}">
                <a16:creationId xmlns:a16="http://schemas.microsoft.com/office/drawing/2014/main" id="{BE32B717-005A-8BA1-968C-BA581837D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28681" y="9206430"/>
            <a:ext cx="457200" cy="457200"/>
          </a:xfrm>
          <a:prstGeom prst="rect">
            <a:avLst/>
          </a:prstGeom>
        </p:spPr>
      </p:pic>
      <p:pic>
        <p:nvPicPr>
          <p:cNvPr id="66" name="Graphique 65" descr="Cyclisme">
            <a:extLst>
              <a:ext uri="{FF2B5EF4-FFF2-40B4-BE49-F238E27FC236}">
                <a16:creationId xmlns:a16="http://schemas.microsoft.com/office/drawing/2014/main" id="{EC88DF19-6FC2-C02F-DF4D-09416AA20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32685" y="9392265"/>
            <a:ext cx="468693" cy="468693"/>
          </a:xfrm>
          <a:prstGeom prst="rect">
            <a:avLst/>
          </a:prstGeom>
        </p:spPr>
      </p:pic>
      <p:sp>
        <p:nvSpPr>
          <p:cNvPr id="67" name="ZoneTexte 66">
            <a:extLst>
              <a:ext uri="{FF2B5EF4-FFF2-40B4-BE49-F238E27FC236}">
                <a16:creationId xmlns:a16="http://schemas.microsoft.com/office/drawing/2014/main" id="{CE9361B4-21B0-9C7F-43D8-D289777F41FA}"/>
              </a:ext>
            </a:extLst>
          </p:cNvPr>
          <p:cNvSpPr txBox="1"/>
          <p:nvPr/>
        </p:nvSpPr>
        <p:spPr>
          <a:xfrm>
            <a:off x="4732367" y="5864835"/>
            <a:ext cx="17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/>
              <a:t>PIEDS</a:t>
            </a:r>
          </a:p>
        </p:txBody>
      </p:sp>
    </p:spTree>
    <p:extLst>
      <p:ext uri="{BB962C8B-B14F-4D97-AF65-F5344CB8AC3E}">
        <p14:creationId xmlns:p14="http://schemas.microsoft.com/office/powerpoint/2010/main" val="28312552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242</Words>
  <Application>Microsoft Macintosh PowerPoint</Application>
  <PresentationFormat>Format A4 (210 x 297 mm)</PresentationFormat>
  <Paragraphs>103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3</cp:revision>
  <dcterms:created xsi:type="dcterms:W3CDTF">2022-07-06T13:44:53Z</dcterms:created>
  <dcterms:modified xsi:type="dcterms:W3CDTF">2022-07-06T14:09:06Z</dcterms:modified>
</cp:coreProperties>
</file>