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02"/>
    <p:restoredTop sz="94663"/>
  </p:normalViewPr>
  <p:slideViewPr>
    <p:cSldViewPr snapToGrid="0" snapToObjects="1">
      <p:cViewPr varScale="1">
        <p:scale>
          <a:sx n="83" d="100"/>
          <a:sy n="83" d="100"/>
        </p:scale>
        <p:origin x="1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6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06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35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8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91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83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4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53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88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57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EB110-E696-F940-988D-02038DFA076E}" type="datetimeFigureOut">
              <a:rPr lang="fr-FR" smtClean="0"/>
              <a:t>08/03/2019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0392-2645-2B46-9C31-351B94E52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02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0.jpg"/><Relationship Id="rId7" Type="http://schemas.openxmlformats.org/officeDocument/2006/relationships/image" Target="../media/image2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19.jpg"/><Relationship Id="rId5" Type="http://schemas.openxmlformats.org/officeDocument/2006/relationships/image" Target="../media/image32.jpg"/><Relationship Id="rId10" Type="http://schemas.openxmlformats.org/officeDocument/2006/relationships/image" Target="../media/image34.jpg"/><Relationship Id="rId4" Type="http://schemas.openxmlformats.org/officeDocument/2006/relationships/image" Target="../media/image31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D7246B4-A3A7-A546-982D-37CEE1279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88" b="8987"/>
          <a:stretch/>
        </p:blipFill>
        <p:spPr>
          <a:xfrm>
            <a:off x="1436" y="33374"/>
            <a:ext cx="2094714" cy="154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2AA230-DAC2-B14F-9A61-5F1694BCA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7" r="4084"/>
          <a:stretch/>
        </p:blipFill>
        <p:spPr>
          <a:xfrm>
            <a:off x="4863955" y="8324626"/>
            <a:ext cx="1994045" cy="154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1DE33E-A237-2F45-A185-1CF121326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98"/>
          <a:stretch/>
        </p:blipFill>
        <p:spPr>
          <a:xfrm>
            <a:off x="4791066" y="6662635"/>
            <a:ext cx="2066934" cy="154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DD33E3-6AC6-804E-9ED7-24248822F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34"/>
          <a:stretch/>
        </p:blipFill>
        <p:spPr>
          <a:xfrm>
            <a:off x="4812999" y="3338653"/>
            <a:ext cx="2045001" cy="154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461C39-73A1-FC4B-839F-F8D748DCA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5" r="7662"/>
          <a:stretch/>
        </p:blipFill>
        <p:spPr>
          <a:xfrm>
            <a:off x="2423208" y="14671"/>
            <a:ext cx="2043735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2FA1E1-4849-1B4B-B723-732FB90DD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000" y="14671"/>
            <a:ext cx="2064000" cy="154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A8AB41-ED2C-6947-8D06-4BB7F7322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80"/>
          <a:stretch/>
        </p:blipFill>
        <p:spPr>
          <a:xfrm>
            <a:off x="2351143" y="3338653"/>
            <a:ext cx="2115800" cy="154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87BF659-0F19-D24E-BBC3-137BEC6D7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6" y="3338653"/>
            <a:ext cx="2064000" cy="154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629AE4F-9242-5B4C-B0F6-E4E9857330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839"/>
          <a:stretch/>
        </p:blipFill>
        <p:spPr>
          <a:xfrm>
            <a:off x="1436" y="6662635"/>
            <a:ext cx="2039583" cy="1548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6782721-AF82-CE46-B938-B77DD8C9E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88" b="8987"/>
          <a:stretch/>
        </p:blipFill>
        <p:spPr>
          <a:xfrm>
            <a:off x="1436" y="1676662"/>
            <a:ext cx="2094714" cy="15480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00C7E08-0A99-A64C-8CBB-6AD6E50C6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6" y="5000644"/>
            <a:ext cx="2064000" cy="1548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E6A8976-F04F-0C42-A330-8D95C7F8F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5" r="7662"/>
          <a:stretch/>
        </p:blipFill>
        <p:spPr>
          <a:xfrm>
            <a:off x="2423208" y="1676662"/>
            <a:ext cx="2043735" cy="1548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6CA239C-7E62-3545-BB66-0F295ACA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80"/>
          <a:stretch/>
        </p:blipFill>
        <p:spPr>
          <a:xfrm>
            <a:off x="2351143" y="5000644"/>
            <a:ext cx="2115800" cy="15480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B41694B-1823-A64E-84B1-E433AC73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000" y="1676662"/>
            <a:ext cx="2064000" cy="1548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AC8165C-AFFE-3A42-BD72-550717908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34"/>
          <a:stretch/>
        </p:blipFill>
        <p:spPr>
          <a:xfrm>
            <a:off x="4812999" y="5000644"/>
            <a:ext cx="2045001" cy="1548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22B88981-C1BF-4E4D-9A53-F5D30B0A3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98"/>
          <a:stretch/>
        </p:blipFill>
        <p:spPr>
          <a:xfrm>
            <a:off x="2400009" y="6662635"/>
            <a:ext cx="2066934" cy="1548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1B450A4-9D8C-0F47-A094-A51302F56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7" r="4084"/>
          <a:stretch/>
        </p:blipFill>
        <p:spPr>
          <a:xfrm>
            <a:off x="2472898" y="8324626"/>
            <a:ext cx="1994045" cy="1548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E3CF9B17-F8E4-B642-8778-8CAAC936B7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839"/>
          <a:stretch/>
        </p:blipFill>
        <p:spPr>
          <a:xfrm>
            <a:off x="1436" y="8324626"/>
            <a:ext cx="2039582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D8B7BBB3-AEBC-704F-82A9-7AEC64F45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r="10972"/>
          <a:stretch/>
        </p:blipFill>
        <p:spPr>
          <a:xfrm>
            <a:off x="13943" y="39889"/>
            <a:ext cx="2112237" cy="1548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917E058-2CAE-0A47-A9EB-81C5F408E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1"/>
          <a:stretch/>
        </p:blipFill>
        <p:spPr>
          <a:xfrm>
            <a:off x="4792416" y="5025289"/>
            <a:ext cx="2065584" cy="1548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37BD1DD-7DC4-BB4C-9E00-446E7D61F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9" r="7673"/>
          <a:stretch/>
        </p:blipFill>
        <p:spPr>
          <a:xfrm>
            <a:off x="4792416" y="26221"/>
            <a:ext cx="2065584" cy="1548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ECF2F42-2837-6249-972B-2FF03E769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4" r="16505"/>
          <a:stretch/>
        </p:blipFill>
        <p:spPr>
          <a:xfrm>
            <a:off x="2232124" y="5025289"/>
            <a:ext cx="2065582" cy="1548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D6FB7C0-A354-AD4E-B535-ACB4CFEC4C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41" r="18723"/>
          <a:stretch/>
        </p:blipFill>
        <p:spPr>
          <a:xfrm>
            <a:off x="13943" y="5025289"/>
            <a:ext cx="2048452" cy="1548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932B64C-C3F4-CE4B-8B83-CB9BB7CA8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123" y="6691645"/>
            <a:ext cx="2064000" cy="154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57C89B4-CB8A-C945-BE79-B32C6B177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6" r="6349"/>
          <a:stretch/>
        </p:blipFill>
        <p:spPr>
          <a:xfrm>
            <a:off x="4792417" y="6691645"/>
            <a:ext cx="2065584" cy="1548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A05F499-A27D-DB4B-A1EE-73C8C88F67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69" r="18763"/>
          <a:stretch/>
        </p:blipFill>
        <p:spPr>
          <a:xfrm>
            <a:off x="13943" y="6691645"/>
            <a:ext cx="2048452" cy="1548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99054F8-D971-D14A-AAD1-4AB2B2686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4" r="16505"/>
          <a:stretch/>
        </p:blipFill>
        <p:spPr>
          <a:xfrm>
            <a:off x="2269376" y="3358933"/>
            <a:ext cx="2065582" cy="1548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F84BE0F-88F0-304E-AAAF-6FA312327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41" r="18723"/>
          <a:stretch/>
        </p:blipFill>
        <p:spPr>
          <a:xfrm>
            <a:off x="13943" y="3358933"/>
            <a:ext cx="2048452" cy="1548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A6493AD-9531-9F42-848E-6E1625DF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r="10972"/>
          <a:stretch/>
        </p:blipFill>
        <p:spPr>
          <a:xfrm>
            <a:off x="13943" y="1692577"/>
            <a:ext cx="2112237" cy="1548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A899FA9-67B2-7E4C-A049-D1275F01F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84" r="18331"/>
          <a:stretch/>
        </p:blipFill>
        <p:spPr>
          <a:xfrm>
            <a:off x="2269377" y="1692577"/>
            <a:ext cx="2102834" cy="1548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2717A03-7F02-7D48-A3BF-151F87F7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9" r="7673"/>
          <a:stretch/>
        </p:blipFill>
        <p:spPr>
          <a:xfrm>
            <a:off x="4792416" y="1692577"/>
            <a:ext cx="2065584" cy="1548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F462F2E-4E29-1A46-83E5-7EC3D968F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6167" y="8358000"/>
            <a:ext cx="2064000" cy="1548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9D70E14-FF4D-B042-80B3-E21E708C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1"/>
          <a:stretch/>
        </p:blipFill>
        <p:spPr>
          <a:xfrm>
            <a:off x="4792416" y="3358933"/>
            <a:ext cx="2065584" cy="15480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EE476D4-2DC3-8C45-82D7-58FF4B5BC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84" r="18331"/>
          <a:stretch/>
        </p:blipFill>
        <p:spPr>
          <a:xfrm>
            <a:off x="2232124" y="26221"/>
            <a:ext cx="2102834" cy="1548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9DF7D73-E83D-D14B-B367-BBC1A1DBA1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69" r="18763"/>
          <a:stretch/>
        </p:blipFill>
        <p:spPr>
          <a:xfrm>
            <a:off x="13943" y="8318111"/>
            <a:ext cx="2048452" cy="1548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E783456-E039-6C4A-8676-2144D2FCB9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6" r="6349"/>
          <a:stretch/>
        </p:blipFill>
        <p:spPr>
          <a:xfrm>
            <a:off x="4778473" y="8358000"/>
            <a:ext cx="2065584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0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 85">
            <a:extLst>
              <a:ext uri="{FF2B5EF4-FFF2-40B4-BE49-F238E27FC236}">
                <a16:creationId xmlns:a16="http://schemas.microsoft.com/office/drawing/2014/main" id="{C263ED75-81C2-2E4C-B7E5-36448053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10" r="56980"/>
          <a:stretch/>
        </p:blipFill>
        <p:spPr>
          <a:xfrm>
            <a:off x="181738" y="108488"/>
            <a:ext cx="1558351" cy="198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F990B1-6EB2-214E-848A-41F4E00B5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9" r="52522" b="4833"/>
          <a:stretch/>
        </p:blipFill>
        <p:spPr>
          <a:xfrm>
            <a:off x="1758619" y="108488"/>
            <a:ext cx="1584000" cy="198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9CDD42-C3DB-C044-9F8D-24D10C47B965}"/>
              </a:ext>
            </a:extLst>
          </p:cNvPr>
          <p:cNvSpPr/>
          <p:nvPr/>
        </p:nvSpPr>
        <p:spPr>
          <a:xfrm>
            <a:off x="174618" y="108488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CFCC1-781F-4042-9ABA-C1FC9DCF893F}"/>
              </a:ext>
            </a:extLst>
          </p:cNvPr>
          <p:cNvSpPr/>
          <p:nvPr/>
        </p:nvSpPr>
        <p:spPr>
          <a:xfrm>
            <a:off x="1758618" y="108488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9C15E8EB-403C-F141-BF3B-2CF1AEAC0AEB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" y="2291165"/>
            <a:ext cx="3168000" cy="1980000"/>
            <a:chOff x="356461" y="2229172"/>
            <a:chExt cx="2880000" cy="1800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D75C323-4031-DA4B-BBB1-11708CC77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10022" r="2522" b="4970"/>
            <a:stretch/>
          </p:blipFill>
          <p:spPr>
            <a:xfrm>
              <a:off x="356461" y="2229172"/>
              <a:ext cx="1440000" cy="1800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A34267B-11C2-9744-A1B2-0888A762A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480" b="9141"/>
            <a:stretch/>
          </p:blipFill>
          <p:spPr>
            <a:xfrm>
              <a:off x="1808817" y="2229172"/>
              <a:ext cx="1412146" cy="1800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4E2A53-93C0-1644-90F8-AF34FB67B25A}"/>
                </a:ext>
              </a:extLst>
            </p:cNvPr>
            <p:cNvSpPr/>
            <p:nvPr/>
          </p:nvSpPr>
          <p:spPr>
            <a:xfrm>
              <a:off x="356461" y="2229172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813CAF-D65C-E54D-B4C4-0CC534047504}"/>
                </a:ext>
              </a:extLst>
            </p:cNvPr>
            <p:cNvSpPr/>
            <p:nvPr/>
          </p:nvSpPr>
          <p:spPr>
            <a:xfrm>
              <a:off x="1796461" y="2229172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D42387B-1440-4A4E-A510-B6B99965DB15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" y="4468676"/>
            <a:ext cx="3168000" cy="1980000"/>
            <a:chOff x="356461" y="4241368"/>
            <a:chExt cx="2880000" cy="180000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48BF86D-AC40-6E44-AAC9-025F10DC0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37" r="1543" b="9142"/>
            <a:stretch/>
          </p:blipFill>
          <p:spPr>
            <a:xfrm>
              <a:off x="368817" y="4241368"/>
              <a:ext cx="1412146" cy="1800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F3C4DBA-4771-B242-8B90-F6A69357E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274" r="56032"/>
            <a:stretch/>
          </p:blipFill>
          <p:spPr>
            <a:xfrm>
              <a:off x="1811959" y="4241368"/>
              <a:ext cx="1412146" cy="180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38557C-2FF0-4042-AB5C-219527E0833C}"/>
                </a:ext>
              </a:extLst>
            </p:cNvPr>
            <p:cNvSpPr/>
            <p:nvPr/>
          </p:nvSpPr>
          <p:spPr>
            <a:xfrm>
              <a:off x="356461" y="4241368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D3963B-033E-FF49-8D42-CA00051E0814}"/>
                </a:ext>
              </a:extLst>
            </p:cNvPr>
            <p:cNvSpPr/>
            <p:nvPr/>
          </p:nvSpPr>
          <p:spPr>
            <a:xfrm>
              <a:off x="1796461" y="4241368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22D3CDA0-4E82-F14D-9EDC-9E4194316E6B}"/>
              </a:ext>
            </a:extLst>
          </p:cNvPr>
          <p:cNvGrpSpPr>
            <a:grpSpLocks noChangeAspect="1"/>
          </p:cNvGrpSpPr>
          <p:nvPr/>
        </p:nvGrpSpPr>
        <p:grpSpPr>
          <a:xfrm>
            <a:off x="3530452" y="108488"/>
            <a:ext cx="3168000" cy="1980000"/>
            <a:chOff x="3675449" y="216976"/>
            <a:chExt cx="2880000" cy="1800000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A87D6B6-5C2A-C146-BF5A-6477017B2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276" b="7849"/>
            <a:stretch/>
          </p:blipFill>
          <p:spPr>
            <a:xfrm>
              <a:off x="3687804" y="216976"/>
              <a:ext cx="1427645" cy="1800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80C3BDC-2CA6-5740-8875-180CF529B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646"/>
            <a:stretch/>
          </p:blipFill>
          <p:spPr>
            <a:xfrm>
              <a:off x="5127805" y="216976"/>
              <a:ext cx="1415290" cy="18000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5E6BF9-1896-3142-BA87-9AB5C569810E}"/>
                </a:ext>
              </a:extLst>
            </p:cNvPr>
            <p:cNvSpPr/>
            <p:nvPr/>
          </p:nvSpPr>
          <p:spPr>
            <a:xfrm>
              <a:off x="3675449" y="216976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846F10F-39B4-A24D-9B79-46371270B78B}"/>
                </a:ext>
              </a:extLst>
            </p:cNvPr>
            <p:cNvSpPr/>
            <p:nvPr/>
          </p:nvSpPr>
          <p:spPr>
            <a:xfrm>
              <a:off x="5115449" y="216976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5E90A1B6-7F21-D141-8521-524471D04BCC}"/>
              </a:ext>
            </a:extLst>
          </p:cNvPr>
          <p:cNvGrpSpPr>
            <a:grpSpLocks noChangeAspect="1"/>
          </p:cNvGrpSpPr>
          <p:nvPr/>
        </p:nvGrpSpPr>
        <p:grpSpPr>
          <a:xfrm>
            <a:off x="3504717" y="2288582"/>
            <a:ext cx="3168000" cy="1980000"/>
            <a:chOff x="3663094" y="2229172"/>
            <a:chExt cx="2880000" cy="1800000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42727D0-F1E1-8B45-A6E1-3652AF535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923" r="1723"/>
            <a:stretch/>
          </p:blipFill>
          <p:spPr>
            <a:xfrm>
              <a:off x="3663094" y="2229172"/>
              <a:ext cx="1415290" cy="18000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926708D-68BA-DF41-A59E-FC52A418B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965" r="51168"/>
            <a:stretch/>
          </p:blipFill>
          <p:spPr>
            <a:xfrm>
              <a:off x="5084454" y="2229172"/>
              <a:ext cx="1440000" cy="18000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925662-5D4B-EE45-8DB1-1FD8191ACA87}"/>
                </a:ext>
              </a:extLst>
            </p:cNvPr>
            <p:cNvSpPr/>
            <p:nvPr/>
          </p:nvSpPr>
          <p:spPr>
            <a:xfrm>
              <a:off x="3663094" y="2229172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3A96FC-DE40-8545-9A7B-BDC23C0C03CF}"/>
                </a:ext>
              </a:extLst>
            </p:cNvPr>
            <p:cNvSpPr/>
            <p:nvPr/>
          </p:nvSpPr>
          <p:spPr>
            <a:xfrm>
              <a:off x="5103094" y="2229172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8914B5CC-B6EB-4B48-8B9F-7C1B2BF2E778}"/>
              </a:ext>
            </a:extLst>
          </p:cNvPr>
          <p:cNvGrpSpPr>
            <a:grpSpLocks noChangeAspect="1"/>
          </p:cNvGrpSpPr>
          <p:nvPr/>
        </p:nvGrpSpPr>
        <p:grpSpPr>
          <a:xfrm>
            <a:off x="3490888" y="4468676"/>
            <a:ext cx="3168000" cy="1980000"/>
            <a:chOff x="3712514" y="4241368"/>
            <a:chExt cx="2880000" cy="1800000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22D5A9B-AD39-5448-BE1E-958E6D987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058" r="-3573"/>
            <a:stretch/>
          </p:blipFill>
          <p:spPr>
            <a:xfrm>
              <a:off x="3725086" y="4241368"/>
              <a:ext cx="1518620" cy="1800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7A2BA9C4-7B6B-6A49-B723-AF42402A2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721"/>
            <a:stretch/>
          </p:blipFill>
          <p:spPr>
            <a:xfrm>
              <a:off x="5152514" y="4241368"/>
              <a:ext cx="1415290" cy="180000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587F140-DBF0-614D-91FA-43645CDFB472}"/>
                </a:ext>
              </a:extLst>
            </p:cNvPr>
            <p:cNvSpPr/>
            <p:nvPr/>
          </p:nvSpPr>
          <p:spPr>
            <a:xfrm>
              <a:off x="3712514" y="4241368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BBDF2B-B8EC-B74A-AF7E-E128E6F81D2D}"/>
                </a:ext>
              </a:extLst>
            </p:cNvPr>
            <p:cNvSpPr/>
            <p:nvPr/>
          </p:nvSpPr>
          <p:spPr>
            <a:xfrm>
              <a:off x="5152514" y="4241368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EB2EFAE-9735-FA45-95E4-87A4B3BC4961}"/>
              </a:ext>
            </a:extLst>
          </p:cNvPr>
          <p:cNvGrpSpPr>
            <a:grpSpLocks noChangeAspect="1"/>
          </p:cNvGrpSpPr>
          <p:nvPr/>
        </p:nvGrpSpPr>
        <p:grpSpPr>
          <a:xfrm>
            <a:off x="142498" y="6624835"/>
            <a:ext cx="3168000" cy="1980000"/>
            <a:chOff x="154020" y="627295"/>
            <a:chExt cx="2880000" cy="180000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32D47BA6-87EB-AD43-88FD-AEB776003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434" t="25274" r="5598"/>
            <a:stretch/>
          </p:blipFill>
          <p:spPr>
            <a:xfrm>
              <a:off x="167947" y="627295"/>
              <a:ext cx="1412146" cy="1800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A077556A-B8A7-6D45-A42B-152F4617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42" t="12479" r="50000"/>
            <a:stretch/>
          </p:blipFill>
          <p:spPr>
            <a:xfrm>
              <a:off x="1606375" y="627295"/>
              <a:ext cx="1427645" cy="1800000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A8098DD-E044-0F4F-B142-B9DCCAF34D9A}"/>
                </a:ext>
              </a:extLst>
            </p:cNvPr>
            <p:cNvSpPr/>
            <p:nvPr/>
          </p:nvSpPr>
          <p:spPr>
            <a:xfrm>
              <a:off x="154020" y="627295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169F9D-DD71-AC4E-89EF-295F515B0A0F}"/>
                </a:ext>
              </a:extLst>
            </p:cNvPr>
            <p:cNvSpPr/>
            <p:nvPr/>
          </p:nvSpPr>
          <p:spPr>
            <a:xfrm>
              <a:off x="1594020" y="627295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729F9296-7182-0B45-89AB-9E2C5C8B44F7}"/>
              </a:ext>
            </a:extLst>
          </p:cNvPr>
          <p:cNvGrpSpPr>
            <a:grpSpLocks noChangeAspect="1"/>
          </p:cNvGrpSpPr>
          <p:nvPr/>
        </p:nvGrpSpPr>
        <p:grpSpPr>
          <a:xfrm>
            <a:off x="3434434" y="6617890"/>
            <a:ext cx="3158259" cy="1980000"/>
            <a:chOff x="3535001" y="704785"/>
            <a:chExt cx="2880000" cy="1805552"/>
          </a:xfrm>
        </p:grpSpPr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279852B1-961D-404B-A6DD-6524F59DB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671" r="3050"/>
            <a:stretch/>
          </p:blipFill>
          <p:spPr>
            <a:xfrm>
              <a:off x="3548928" y="704785"/>
              <a:ext cx="1415290" cy="1800000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CEA42186-45C7-8D43-BF14-E08629772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10" r="51231" b="14419"/>
            <a:stretch/>
          </p:blipFill>
          <p:spPr>
            <a:xfrm>
              <a:off x="4991629" y="710337"/>
              <a:ext cx="1395302" cy="180000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A4AB0A9-5B0D-8A4A-A6FB-0B8934B94A8D}"/>
                </a:ext>
              </a:extLst>
            </p:cNvPr>
            <p:cNvSpPr/>
            <p:nvPr/>
          </p:nvSpPr>
          <p:spPr>
            <a:xfrm>
              <a:off x="3535001" y="704785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139B63C-5E77-CD49-BE09-3FDDABA073E6}"/>
                </a:ext>
              </a:extLst>
            </p:cNvPr>
            <p:cNvSpPr/>
            <p:nvPr/>
          </p:nvSpPr>
          <p:spPr>
            <a:xfrm>
              <a:off x="4975001" y="704785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2283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5DBCFDD2-D04C-8E46-B25D-C2E70309398F}"/>
              </a:ext>
            </a:extLst>
          </p:cNvPr>
          <p:cNvGrpSpPr>
            <a:grpSpLocks noChangeAspect="1"/>
          </p:cNvGrpSpPr>
          <p:nvPr/>
        </p:nvGrpSpPr>
        <p:grpSpPr>
          <a:xfrm>
            <a:off x="3494867" y="2550763"/>
            <a:ext cx="3168000" cy="1980000"/>
            <a:chOff x="158686" y="2446536"/>
            <a:chExt cx="2880000" cy="180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E60B4D-40A9-AE4A-BCBA-260EDD1C5FA0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50807" r="-269"/>
            <a:stretch/>
          </p:blipFill>
          <p:spPr>
            <a:xfrm>
              <a:off x="166435" y="2446536"/>
              <a:ext cx="1424502" cy="180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85CBCB5-D40B-F949-B650-0DD2FFC9B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52"/>
            <a:stretch/>
          </p:blipFill>
          <p:spPr>
            <a:xfrm>
              <a:off x="1608935" y="2446536"/>
              <a:ext cx="1424502" cy="180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CF6982-BD69-2F4E-A3FB-30D7EB547335}"/>
                </a:ext>
              </a:extLst>
            </p:cNvPr>
            <p:cNvSpPr/>
            <p:nvPr/>
          </p:nvSpPr>
          <p:spPr>
            <a:xfrm>
              <a:off x="158686" y="2446536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A96F62-C99E-0146-B1BE-8EC2600F84E8}"/>
                </a:ext>
              </a:extLst>
            </p:cNvPr>
            <p:cNvSpPr/>
            <p:nvPr/>
          </p:nvSpPr>
          <p:spPr>
            <a:xfrm>
              <a:off x="1598686" y="2446536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EAB6F10-4CB8-0743-912B-EB5C08FA784C}"/>
              </a:ext>
            </a:extLst>
          </p:cNvPr>
          <p:cNvGrpSpPr>
            <a:grpSpLocks noChangeAspect="1"/>
          </p:cNvGrpSpPr>
          <p:nvPr/>
        </p:nvGrpSpPr>
        <p:grpSpPr>
          <a:xfrm>
            <a:off x="140093" y="4821707"/>
            <a:ext cx="3168000" cy="1980000"/>
            <a:chOff x="3402000" y="2416496"/>
            <a:chExt cx="3456000" cy="2160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BCF3E7C-27F8-B84E-BDE3-C151B52A9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21" r="-269"/>
            <a:stretch/>
          </p:blipFill>
          <p:spPr>
            <a:xfrm>
              <a:off x="3426797" y="2416496"/>
              <a:ext cx="1709402" cy="2160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EC7A934-84BC-4A41-BCEE-698A2D504668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r="51076"/>
            <a:stretch/>
          </p:blipFill>
          <p:spPr>
            <a:xfrm>
              <a:off x="5139299" y="2416496"/>
              <a:ext cx="1690805" cy="2160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BDF2E4-6B27-1341-BDD6-F503755D1460}"/>
                </a:ext>
              </a:extLst>
            </p:cNvPr>
            <p:cNvSpPr/>
            <p:nvPr/>
          </p:nvSpPr>
          <p:spPr>
            <a:xfrm>
              <a:off x="3402000" y="2416496"/>
              <a:ext cx="1728000" cy="216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77039D-64EC-3A44-A51B-1A420289FFCB}"/>
                </a:ext>
              </a:extLst>
            </p:cNvPr>
            <p:cNvSpPr/>
            <p:nvPr/>
          </p:nvSpPr>
          <p:spPr>
            <a:xfrm>
              <a:off x="5130000" y="2416496"/>
              <a:ext cx="1728000" cy="216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A653E3E-63C8-B64E-A4F3-F405F0CDC56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0799" t="1772" r="277" b="-1772"/>
          <a:stretch/>
        </p:blipFill>
        <p:spPr>
          <a:xfrm>
            <a:off x="3552489" y="4828924"/>
            <a:ext cx="1549905" cy="1980000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A5E5AD6F-A1E5-7D49-B642-90023A9CF206}"/>
              </a:ext>
            </a:extLst>
          </p:cNvPr>
          <p:cNvGrpSpPr>
            <a:grpSpLocks noChangeAspect="1"/>
          </p:cNvGrpSpPr>
          <p:nvPr/>
        </p:nvGrpSpPr>
        <p:grpSpPr>
          <a:xfrm>
            <a:off x="154020" y="2550763"/>
            <a:ext cx="3168000" cy="1980000"/>
            <a:chOff x="140093" y="4487147"/>
            <a:chExt cx="2880000" cy="1800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1C17679-1C61-A14C-9F8E-267943ECA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406" r="491"/>
            <a:stretch/>
          </p:blipFill>
          <p:spPr>
            <a:xfrm>
              <a:off x="151094" y="4487147"/>
              <a:ext cx="1413501" cy="1800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19AFF4D-FE9E-3347-A011-94946314EC35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r="50538"/>
            <a:stretch/>
          </p:blipFill>
          <p:spPr>
            <a:xfrm>
              <a:off x="1595591" y="4487147"/>
              <a:ext cx="1424502" cy="1800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CF4132-1BC8-2F49-9084-E291BF7AEBE5}"/>
                </a:ext>
              </a:extLst>
            </p:cNvPr>
            <p:cNvSpPr/>
            <p:nvPr/>
          </p:nvSpPr>
          <p:spPr>
            <a:xfrm>
              <a:off x="140093" y="4487147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66997B-360E-994B-9805-E1CA65CCB3C6}"/>
                </a:ext>
              </a:extLst>
            </p:cNvPr>
            <p:cNvSpPr/>
            <p:nvPr/>
          </p:nvSpPr>
          <p:spPr>
            <a:xfrm>
              <a:off x="1580093" y="4487147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B755FAF-47C8-6148-B042-183DD461730C}"/>
              </a:ext>
            </a:extLst>
          </p:cNvPr>
          <p:cNvGrpSpPr>
            <a:grpSpLocks noChangeAspect="1"/>
          </p:cNvGrpSpPr>
          <p:nvPr/>
        </p:nvGrpSpPr>
        <p:grpSpPr>
          <a:xfrm>
            <a:off x="140093" y="154984"/>
            <a:ext cx="3168000" cy="1980000"/>
            <a:chOff x="140093" y="2557221"/>
            <a:chExt cx="2880000" cy="180000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C6B3EEC-402F-994D-B74E-4B9DFB0FD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238" t="12479" r="5304"/>
            <a:stretch/>
          </p:blipFill>
          <p:spPr>
            <a:xfrm>
              <a:off x="140093" y="2557221"/>
              <a:ext cx="1427645" cy="18000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5CFC837-6BAA-EB4E-B137-563F77EFD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0" r="51156" b="7849"/>
            <a:stretch/>
          </p:blipFill>
          <p:spPr>
            <a:xfrm>
              <a:off x="1583236" y="2557221"/>
              <a:ext cx="1427645" cy="180000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D2E5A9F-2B7C-2A4E-9C09-BE77F160632C}"/>
                </a:ext>
              </a:extLst>
            </p:cNvPr>
            <p:cNvSpPr/>
            <p:nvPr/>
          </p:nvSpPr>
          <p:spPr>
            <a:xfrm>
              <a:off x="140093" y="2557221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B3ADC15-2C11-8545-A35E-BC51E05F9EEA}"/>
                </a:ext>
              </a:extLst>
            </p:cNvPr>
            <p:cNvSpPr/>
            <p:nvPr/>
          </p:nvSpPr>
          <p:spPr>
            <a:xfrm>
              <a:off x="1580093" y="2557221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88604AE-F473-324A-96F4-08956FEE75A6}"/>
              </a:ext>
            </a:extLst>
          </p:cNvPr>
          <p:cNvGrpSpPr>
            <a:grpSpLocks noChangeAspect="1"/>
          </p:cNvGrpSpPr>
          <p:nvPr/>
        </p:nvGrpSpPr>
        <p:grpSpPr>
          <a:xfrm>
            <a:off x="3533212" y="154984"/>
            <a:ext cx="3168000" cy="1980000"/>
            <a:chOff x="3533212" y="2557221"/>
            <a:chExt cx="2880000" cy="1800000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A4AFCDC-65B1-7D48-B389-3859EA1CD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061" r="-220" b="14419"/>
            <a:stretch/>
          </p:blipFill>
          <p:spPr>
            <a:xfrm>
              <a:off x="3564426" y="2557221"/>
              <a:ext cx="1395302" cy="1800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845EBE1E-CBE8-9346-BE17-6761FDB2B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897"/>
            <a:stretch/>
          </p:blipFill>
          <p:spPr>
            <a:xfrm>
              <a:off x="4988928" y="2557221"/>
              <a:ext cx="1413501" cy="18000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FBD985-2BC1-C642-9CD2-44600460605E}"/>
                </a:ext>
              </a:extLst>
            </p:cNvPr>
            <p:cNvSpPr/>
            <p:nvPr/>
          </p:nvSpPr>
          <p:spPr>
            <a:xfrm>
              <a:off x="3533212" y="2557221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461A282-F883-8B43-BA7A-DB9A8A608D26}"/>
                </a:ext>
              </a:extLst>
            </p:cNvPr>
            <p:cNvSpPr/>
            <p:nvPr/>
          </p:nvSpPr>
          <p:spPr>
            <a:xfrm>
              <a:off x="4973212" y="2557221"/>
              <a:ext cx="1440000" cy="1800000"/>
            </a:xfrm>
            <a:prstGeom prst="rect">
              <a:avLst/>
            </a:prstGeom>
            <a:noFill/>
            <a:ln w="3492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4507CBB9-5531-B14A-B1FF-37792A288E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5110918" y="4821707"/>
            <a:ext cx="1584000" cy="1980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CA96D5A-81C3-1E48-A5E9-FB81DC3B64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463" t="783" r="537" b="-783"/>
          <a:stretch/>
        </p:blipFill>
        <p:spPr>
          <a:xfrm>
            <a:off x="162824" y="7217486"/>
            <a:ext cx="1584000" cy="198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7C0E507-BB0D-FB46-ADBB-3326AE40B8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700" r="51075"/>
          <a:stretch/>
        </p:blipFill>
        <p:spPr>
          <a:xfrm>
            <a:off x="1780876" y="7217486"/>
            <a:ext cx="1549948" cy="19800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09EE0E02-184B-0949-BE83-F6798BA07A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700" r="51075"/>
          <a:stretch/>
        </p:blipFill>
        <p:spPr>
          <a:xfrm>
            <a:off x="3560970" y="7232984"/>
            <a:ext cx="1549948" cy="1980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7C7D55BF-24AA-E849-A671-D32F6E32AE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010" r="56980"/>
          <a:stretch/>
        </p:blipFill>
        <p:spPr>
          <a:xfrm>
            <a:off x="5131000" y="7232984"/>
            <a:ext cx="1558351" cy="1980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7EE7E2B-6C58-0348-AA15-54D968082107}"/>
              </a:ext>
            </a:extLst>
          </p:cNvPr>
          <p:cNvSpPr/>
          <p:nvPr/>
        </p:nvSpPr>
        <p:spPr>
          <a:xfrm>
            <a:off x="3527176" y="4813426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7DC7B00-6399-8841-A1C7-B5DD0804A5B9}"/>
              </a:ext>
            </a:extLst>
          </p:cNvPr>
          <p:cNvSpPr/>
          <p:nvPr/>
        </p:nvSpPr>
        <p:spPr>
          <a:xfrm>
            <a:off x="5111176" y="4813426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D67132-35AB-474E-824D-1056226F09DC}"/>
              </a:ext>
            </a:extLst>
          </p:cNvPr>
          <p:cNvSpPr/>
          <p:nvPr/>
        </p:nvSpPr>
        <p:spPr>
          <a:xfrm>
            <a:off x="179850" y="7201988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F78A9E6-A38D-F046-988B-935332D3E515}"/>
              </a:ext>
            </a:extLst>
          </p:cNvPr>
          <p:cNvSpPr/>
          <p:nvPr/>
        </p:nvSpPr>
        <p:spPr>
          <a:xfrm>
            <a:off x="1763850" y="7201988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55A7778-EA5D-1049-8CF0-8376E1FA271A}"/>
              </a:ext>
            </a:extLst>
          </p:cNvPr>
          <p:cNvSpPr/>
          <p:nvPr/>
        </p:nvSpPr>
        <p:spPr>
          <a:xfrm>
            <a:off x="3543944" y="7217486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0746DCE-8844-FA43-BB0B-EA434CA61BBC}"/>
              </a:ext>
            </a:extLst>
          </p:cNvPr>
          <p:cNvSpPr/>
          <p:nvPr/>
        </p:nvSpPr>
        <p:spPr>
          <a:xfrm>
            <a:off x="5127944" y="7217486"/>
            <a:ext cx="1584000" cy="1980000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26574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0</Words>
  <Application>Microsoft Macintosh PowerPoint</Application>
  <PresentationFormat>Format A4 (210 x 297 mm)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14</cp:revision>
  <cp:lastPrinted>2019-03-08T17:15:12Z</cp:lastPrinted>
  <dcterms:created xsi:type="dcterms:W3CDTF">2019-03-07T09:01:25Z</dcterms:created>
  <dcterms:modified xsi:type="dcterms:W3CDTF">2019-03-08T17:38:45Z</dcterms:modified>
</cp:coreProperties>
</file>