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2784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177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652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815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982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590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288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278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04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6031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084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615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890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600" y="-32150"/>
            <a:ext cx="6858000" cy="155057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754652" y="512034"/>
            <a:ext cx="4423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Priez pour pouvoir résister ». </a:t>
            </a:r>
            <a:endParaRPr lang="fr-CH" sz="1400" dirty="0">
              <a:latin typeface="Century Gothic"/>
              <a:cs typeface="Century Gothic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4764802"/>
            <a:ext cx="6858000" cy="194387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161004" y="5488990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Pourquoi est-ce que vous dormez ? Levez-vous et priez pour pouvoir résister. »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1808306"/>
            <a:ext cx="6858000" cy="2443029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462827" y="2421210"/>
            <a:ext cx="42598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Père, si tu veux, éloigne de moi cette coupe de souffrance ! Pourtant, ne fais pas ce que je veux, mais ce que tu veux. » Alors un ange du ciel se montre à lui pour lui redonner du courage ».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600" y="7581348"/>
            <a:ext cx="6858000" cy="187430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202420" y="8319340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 Gloire à Dieu ! Vraiment, cet homme était un juste ! » </a:t>
            </a:r>
            <a:endParaRPr lang="fr-CH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049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109018"/>
            <a:ext cx="6858000" cy="172608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62827" y="736579"/>
            <a:ext cx="4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Non, je ne le connais pas ! » </a:t>
            </a:r>
            <a:endParaRPr lang="fr-CH" sz="1400" dirty="0">
              <a:latin typeface="Century Gothic"/>
              <a:cs typeface="Century Gothic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2042116"/>
            <a:ext cx="6858000" cy="17260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62827" y="2669677"/>
            <a:ext cx="4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Cloue-le sur une croix ! ».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4002821"/>
            <a:ext cx="6858000" cy="172608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462827" y="4630382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Père, pardonne-leur, ils ne savent pas ce qu'ils font. » 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8138211"/>
            <a:ext cx="6858000" cy="172608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462827" y="8765772"/>
            <a:ext cx="4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Père, je remets ma vie dans tes mains. » 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6183833"/>
            <a:ext cx="6858000" cy="1726081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462827" y="6811394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</a:t>
            </a:r>
            <a:r>
              <a:rPr lang="fr-CH" sz="1400" dirty="0" smtClean="0">
                <a:latin typeface="Century Gothic"/>
                <a:cs typeface="Century Gothic"/>
              </a:rPr>
              <a:t>Je </a:t>
            </a:r>
            <a:r>
              <a:rPr lang="fr-CH" sz="1400" dirty="0">
                <a:latin typeface="Century Gothic"/>
                <a:cs typeface="Century Gothic"/>
              </a:rPr>
              <a:t>te le dis, c'est la vérité : aujourd'hui, tu seras avec moi dans le paradis. »</a:t>
            </a:r>
          </a:p>
        </p:txBody>
      </p:sp>
    </p:spTree>
    <p:extLst>
      <p:ext uri="{BB962C8B-B14F-4D97-AF65-F5344CB8AC3E}">
        <p14:creationId xmlns:p14="http://schemas.microsoft.com/office/powerpoint/2010/main" val="3375393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</Words>
  <Application>Microsoft Macintosh PowerPoint</Application>
  <PresentationFormat>Format A4 (210 x 297 mm)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Bohnenblust-Pidoux</dc:creator>
  <cp:lastModifiedBy>Laurence Bohnenblust-Pidoux</cp:lastModifiedBy>
  <cp:revision>10</cp:revision>
  <cp:lastPrinted>2014-05-30T10:05:52Z</cp:lastPrinted>
  <dcterms:created xsi:type="dcterms:W3CDTF">2014-05-13T15:40:14Z</dcterms:created>
  <dcterms:modified xsi:type="dcterms:W3CDTF">2014-05-30T10:12:03Z</dcterms:modified>
</cp:coreProperties>
</file>