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6858000" cy="9906000" type="A4"/>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92" d="100"/>
          <a:sy n="92" d="100"/>
        </p:scale>
        <p:origin x="-2784" y="-104"/>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3077282"/>
            <a:ext cx="5829300" cy="2123369"/>
          </a:xfrm>
        </p:spPr>
        <p:txBody>
          <a:bodyPr/>
          <a:lstStyle/>
          <a:p>
            <a:r>
              <a:rPr lang="fr-CH" smtClean="0"/>
              <a:t>Cliquez et modifiez le titre</a:t>
            </a:r>
            <a:endParaRPr lang="fr-CH"/>
          </a:p>
        </p:txBody>
      </p:sp>
      <p:sp>
        <p:nvSpPr>
          <p:cNvPr id="3" name="Sous-titr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Cliquez pour modifier le style des sous-titres du masque</a:t>
            </a:r>
            <a:endParaRPr lang="fr-CH"/>
          </a:p>
        </p:txBody>
      </p:sp>
      <p:sp>
        <p:nvSpPr>
          <p:cNvPr id="4" name="Espace réservé de la date 3"/>
          <p:cNvSpPr>
            <a:spLocks noGrp="1"/>
          </p:cNvSpPr>
          <p:nvPr>
            <p:ph type="dt" sz="half" idx="10"/>
          </p:nvPr>
        </p:nvSpPr>
        <p:spPr/>
        <p:txBody>
          <a:bodyPr/>
          <a:lstStyle/>
          <a:p>
            <a:fld id="{406132E5-928B-C64D-B8B0-EE481439C18F}" type="datetimeFigureOut">
              <a:rPr lang="fr-FR" smtClean="0"/>
              <a:t>30.05.14</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300177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smtClean="0"/>
              <a:t>Cliquez et modifiez le titre</a:t>
            </a:r>
            <a:endParaRPr lang="fr-CH"/>
          </a:p>
        </p:txBody>
      </p:sp>
      <p:sp>
        <p:nvSpPr>
          <p:cNvPr id="3" name="Espace réservé du texte vertical 2"/>
          <p:cNvSpPr>
            <a:spLocks noGrp="1"/>
          </p:cNvSpPr>
          <p:nvPr>
            <p:ph type="body" orient="vert" idx="1"/>
          </p:nvPr>
        </p:nvSpPr>
        <p:spPr/>
        <p:txBody>
          <a:bodyPr vert="eaVert"/>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CH"/>
          </a:p>
        </p:txBody>
      </p:sp>
      <p:sp>
        <p:nvSpPr>
          <p:cNvPr id="4" name="Espace réservé de la date 3"/>
          <p:cNvSpPr>
            <a:spLocks noGrp="1"/>
          </p:cNvSpPr>
          <p:nvPr>
            <p:ph type="dt" sz="half" idx="10"/>
          </p:nvPr>
        </p:nvSpPr>
        <p:spPr/>
        <p:txBody>
          <a:bodyPr/>
          <a:lstStyle/>
          <a:p>
            <a:fld id="{406132E5-928B-C64D-B8B0-EE481439C18F}" type="datetimeFigureOut">
              <a:rPr lang="fr-FR" smtClean="0"/>
              <a:t>30.05.14</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2966525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3729037" y="573264"/>
            <a:ext cx="1157288" cy="12208228"/>
          </a:xfrm>
        </p:spPr>
        <p:txBody>
          <a:bodyPr vert="eaVert"/>
          <a:lstStyle/>
          <a:p>
            <a:r>
              <a:rPr lang="fr-CH" smtClean="0"/>
              <a:t>Cliquez et modifiez le titre</a:t>
            </a:r>
            <a:endParaRPr lang="fr-CH"/>
          </a:p>
        </p:txBody>
      </p:sp>
      <p:sp>
        <p:nvSpPr>
          <p:cNvPr id="3" name="Espace réservé du texte vertical 2"/>
          <p:cNvSpPr>
            <a:spLocks noGrp="1"/>
          </p:cNvSpPr>
          <p:nvPr>
            <p:ph type="body" orient="vert" idx="1"/>
          </p:nvPr>
        </p:nvSpPr>
        <p:spPr>
          <a:xfrm>
            <a:off x="257175" y="573264"/>
            <a:ext cx="3357563" cy="12208228"/>
          </a:xfrm>
        </p:spPr>
        <p:txBody>
          <a:bodyPr vert="eaVert"/>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CH"/>
          </a:p>
        </p:txBody>
      </p:sp>
      <p:sp>
        <p:nvSpPr>
          <p:cNvPr id="4" name="Espace réservé de la date 3"/>
          <p:cNvSpPr>
            <a:spLocks noGrp="1"/>
          </p:cNvSpPr>
          <p:nvPr>
            <p:ph type="dt" sz="half" idx="10"/>
          </p:nvPr>
        </p:nvSpPr>
        <p:spPr/>
        <p:txBody>
          <a:bodyPr/>
          <a:lstStyle/>
          <a:p>
            <a:fld id="{406132E5-928B-C64D-B8B0-EE481439C18F}" type="datetimeFigureOut">
              <a:rPr lang="fr-FR" smtClean="0"/>
              <a:t>30.05.14</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1428153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smtClean="0"/>
              <a:t>Cliquez et modifiez le titre</a:t>
            </a:r>
            <a:endParaRPr lang="fr-CH"/>
          </a:p>
        </p:txBody>
      </p:sp>
      <p:sp>
        <p:nvSpPr>
          <p:cNvPr id="3" name="Espace réservé du contenu 2"/>
          <p:cNvSpPr>
            <a:spLocks noGrp="1"/>
          </p:cNvSpPr>
          <p:nvPr>
            <p:ph idx="1"/>
          </p:nvPr>
        </p:nvSpPr>
        <p:spPr/>
        <p:txBody>
          <a:body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CH"/>
          </a:p>
        </p:txBody>
      </p:sp>
      <p:sp>
        <p:nvSpPr>
          <p:cNvPr id="4" name="Espace réservé de la date 3"/>
          <p:cNvSpPr>
            <a:spLocks noGrp="1"/>
          </p:cNvSpPr>
          <p:nvPr>
            <p:ph type="dt" sz="half" idx="10"/>
          </p:nvPr>
        </p:nvSpPr>
        <p:spPr/>
        <p:txBody>
          <a:bodyPr/>
          <a:lstStyle/>
          <a:p>
            <a:fld id="{406132E5-928B-C64D-B8B0-EE481439C18F}" type="datetimeFigureOut">
              <a:rPr lang="fr-FR" smtClean="0"/>
              <a:t>30.05.14</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309824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6365523"/>
            <a:ext cx="5829300" cy="1967442"/>
          </a:xfrm>
        </p:spPr>
        <p:txBody>
          <a:bodyPr anchor="t"/>
          <a:lstStyle>
            <a:lvl1pPr algn="l">
              <a:defRPr sz="4000" b="1" cap="all"/>
            </a:lvl1pPr>
          </a:lstStyle>
          <a:p>
            <a:r>
              <a:rPr lang="fr-CH" smtClean="0"/>
              <a:t>Cliquez et modifiez le titre</a:t>
            </a:r>
            <a:endParaRPr lang="fr-CH"/>
          </a:p>
        </p:txBody>
      </p:sp>
      <p:sp>
        <p:nvSpPr>
          <p:cNvPr id="3" name="Espace réservé du texte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Cliquez pour modifier les styles du texte du masque</a:t>
            </a:r>
          </a:p>
        </p:txBody>
      </p:sp>
      <p:sp>
        <p:nvSpPr>
          <p:cNvPr id="4" name="Espace réservé de la date 3"/>
          <p:cNvSpPr>
            <a:spLocks noGrp="1"/>
          </p:cNvSpPr>
          <p:nvPr>
            <p:ph type="dt" sz="half" idx="10"/>
          </p:nvPr>
        </p:nvSpPr>
        <p:spPr/>
        <p:txBody>
          <a:bodyPr/>
          <a:lstStyle/>
          <a:p>
            <a:fld id="{406132E5-928B-C64D-B8B0-EE481439C18F}" type="datetimeFigureOut">
              <a:rPr lang="fr-FR" smtClean="0"/>
              <a:t>30.05.14</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765904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smtClean="0"/>
              <a:t>Cliquez et modifiez le titre</a:t>
            </a:r>
            <a:endParaRPr lang="fr-CH"/>
          </a:p>
        </p:txBody>
      </p:sp>
      <p:sp>
        <p:nvSpPr>
          <p:cNvPr id="3" name="Espace réservé du contenu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CH"/>
          </a:p>
        </p:txBody>
      </p:sp>
      <p:sp>
        <p:nvSpPr>
          <p:cNvPr id="4" name="Espace réservé du contenu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CH"/>
          </a:p>
        </p:txBody>
      </p:sp>
      <p:sp>
        <p:nvSpPr>
          <p:cNvPr id="5" name="Espace réservé de la date 4"/>
          <p:cNvSpPr>
            <a:spLocks noGrp="1"/>
          </p:cNvSpPr>
          <p:nvPr>
            <p:ph type="dt" sz="half" idx="10"/>
          </p:nvPr>
        </p:nvSpPr>
        <p:spPr/>
        <p:txBody>
          <a:bodyPr/>
          <a:lstStyle/>
          <a:p>
            <a:fld id="{406132E5-928B-C64D-B8B0-EE481439C18F}" type="datetimeFigureOut">
              <a:rPr lang="fr-FR" smtClean="0"/>
              <a:t>30.05.14</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572883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0" y="396699"/>
            <a:ext cx="6172200" cy="1651000"/>
          </a:xfrm>
        </p:spPr>
        <p:txBody>
          <a:bodyPr/>
          <a:lstStyle>
            <a:lvl1pPr>
              <a:defRPr/>
            </a:lvl1pPr>
          </a:lstStyle>
          <a:p>
            <a:r>
              <a:rPr lang="fr-CH" smtClean="0"/>
              <a:t>Cliquez et modifiez le titre</a:t>
            </a:r>
            <a:endParaRPr lang="fr-CH"/>
          </a:p>
        </p:txBody>
      </p:sp>
      <p:sp>
        <p:nvSpPr>
          <p:cNvPr id="3" name="Espace réservé du texte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Cliquez pour modifier les styles du texte du masque</a:t>
            </a:r>
          </a:p>
        </p:txBody>
      </p:sp>
      <p:sp>
        <p:nvSpPr>
          <p:cNvPr id="4" name="Espace réservé du contenu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CH"/>
          </a:p>
        </p:txBody>
      </p:sp>
      <p:sp>
        <p:nvSpPr>
          <p:cNvPr id="5" name="Espace réservé du texte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Cliquez pour modifier les styles du texte du masque</a:t>
            </a:r>
          </a:p>
        </p:txBody>
      </p:sp>
      <p:sp>
        <p:nvSpPr>
          <p:cNvPr id="6" name="Espace réservé du contenu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CH"/>
          </a:p>
        </p:txBody>
      </p:sp>
      <p:sp>
        <p:nvSpPr>
          <p:cNvPr id="7" name="Espace réservé de la date 6"/>
          <p:cNvSpPr>
            <a:spLocks noGrp="1"/>
          </p:cNvSpPr>
          <p:nvPr>
            <p:ph type="dt" sz="half" idx="10"/>
          </p:nvPr>
        </p:nvSpPr>
        <p:spPr/>
        <p:txBody>
          <a:bodyPr/>
          <a:lstStyle/>
          <a:p>
            <a:fld id="{406132E5-928B-C64D-B8B0-EE481439C18F}" type="datetimeFigureOut">
              <a:rPr lang="fr-FR" smtClean="0"/>
              <a:t>30.05.14</a:t>
            </a:fld>
            <a:endParaRPr lang="fr-CH"/>
          </a:p>
        </p:txBody>
      </p:sp>
      <p:sp>
        <p:nvSpPr>
          <p:cNvPr id="8" name="Espace réservé du pied de page 7"/>
          <p:cNvSpPr>
            <a:spLocks noGrp="1"/>
          </p:cNvSpPr>
          <p:nvPr>
            <p:ph type="ftr" sz="quarter" idx="11"/>
          </p:nvPr>
        </p:nvSpPr>
        <p:spPr/>
        <p:txBody>
          <a:bodyPr/>
          <a:lstStyle/>
          <a:p>
            <a:endParaRPr lang="fr-CH"/>
          </a:p>
        </p:txBody>
      </p:sp>
      <p:sp>
        <p:nvSpPr>
          <p:cNvPr id="9" name="Espace réservé du numéro de diapositive 8"/>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3352780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smtClean="0"/>
              <a:t>Cliquez et modifiez le titre</a:t>
            </a:r>
            <a:endParaRPr lang="fr-CH"/>
          </a:p>
        </p:txBody>
      </p:sp>
      <p:sp>
        <p:nvSpPr>
          <p:cNvPr id="3" name="Espace réservé de la date 2"/>
          <p:cNvSpPr>
            <a:spLocks noGrp="1"/>
          </p:cNvSpPr>
          <p:nvPr>
            <p:ph type="dt" sz="half" idx="10"/>
          </p:nvPr>
        </p:nvSpPr>
        <p:spPr/>
        <p:txBody>
          <a:bodyPr/>
          <a:lstStyle/>
          <a:p>
            <a:fld id="{406132E5-928B-C64D-B8B0-EE481439C18F}" type="datetimeFigureOut">
              <a:rPr lang="fr-FR" smtClean="0"/>
              <a:t>30.05.14</a:t>
            </a:fld>
            <a:endParaRPr lang="fr-CH"/>
          </a:p>
        </p:txBody>
      </p:sp>
      <p:sp>
        <p:nvSpPr>
          <p:cNvPr id="4" name="Espace réservé du pied de page 3"/>
          <p:cNvSpPr>
            <a:spLocks noGrp="1"/>
          </p:cNvSpPr>
          <p:nvPr>
            <p:ph type="ftr" sz="quarter" idx="11"/>
          </p:nvPr>
        </p:nvSpPr>
        <p:spPr/>
        <p:txBody>
          <a:bodyPr/>
          <a:lstStyle/>
          <a:p>
            <a:endParaRPr lang="fr-CH"/>
          </a:p>
        </p:txBody>
      </p:sp>
      <p:sp>
        <p:nvSpPr>
          <p:cNvPr id="5" name="Espace réservé du numéro de diapositive 4"/>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3640456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6132E5-928B-C64D-B8B0-EE481439C18F}" type="datetimeFigureOut">
              <a:rPr lang="fr-FR" smtClean="0"/>
              <a:t>30.05.14</a:t>
            </a:fld>
            <a:endParaRPr lang="fr-CH"/>
          </a:p>
        </p:txBody>
      </p:sp>
      <p:sp>
        <p:nvSpPr>
          <p:cNvPr id="3" name="Espace réservé du pied de page 2"/>
          <p:cNvSpPr>
            <a:spLocks noGrp="1"/>
          </p:cNvSpPr>
          <p:nvPr>
            <p:ph type="ftr" sz="quarter" idx="11"/>
          </p:nvPr>
        </p:nvSpPr>
        <p:spPr/>
        <p:txBody>
          <a:bodyPr/>
          <a:lstStyle/>
          <a:p>
            <a:endParaRPr lang="fr-CH"/>
          </a:p>
        </p:txBody>
      </p:sp>
      <p:sp>
        <p:nvSpPr>
          <p:cNvPr id="4" name="Espace réservé du numéro de diapositive 3"/>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1560315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94405"/>
            <a:ext cx="2256235" cy="1678517"/>
          </a:xfrm>
        </p:spPr>
        <p:txBody>
          <a:bodyPr anchor="b"/>
          <a:lstStyle>
            <a:lvl1pPr algn="l">
              <a:defRPr sz="2000" b="1"/>
            </a:lvl1pPr>
          </a:lstStyle>
          <a:p>
            <a:r>
              <a:rPr lang="fr-CH" smtClean="0"/>
              <a:t>Cliquez et modifiez le titre</a:t>
            </a:r>
            <a:endParaRPr lang="fr-CH"/>
          </a:p>
        </p:txBody>
      </p:sp>
      <p:sp>
        <p:nvSpPr>
          <p:cNvPr id="3" name="Espace réservé du contenu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CH"/>
          </a:p>
        </p:txBody>
      </p:sp>
      <p:sp>
        <p:nvSpPr>
          <p:cNvPr id="4" name="Espace réservé du texte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Cliquez pour modifier les styles du texte du masque</a:t>
            </a:r>
          </a:p>
        </p:txBody>
      </p:sp>
      <p:sp>
        <p:nvSpPr>
          <p:cNvPr id="5" name="Espace réservé de la date 4"/>
          <p:cNvSpPr>
            <a:spLocks noGrp="1"/>
          </p:cNvSpPr>
          <p:nvPr>
            <p:ph type="dt" sz="half" idx="10"/>
          </p:nvPr>
        </p:nvSpPr>
        <p:spPr/>
        <p:txBody>
          <a:bodyPr/>
          <a:lstStyle/>
          <a:p>
            <a:fld id="{406132E5-928B-C64D-B8B0-EE481439C18F}" type="datetimeFigureOut">
              <a:rPr lang="fr-FR" smtClean="0"/>
              <a:t>30.05.14</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2208428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934200"/>
            <a:ext cx="4114800" cy="818622"/>
          </a:xfrm>
        </p:spPr>
        <p:txBody>
          <a:bodyPr anchor="b"/>
          <a:lstStyle>
            <a:lvl1pPr algn="l">
              <a:defRPr sz="2000" b="1"/>
            </a:lvl1pPr>
          </a:lstStyle>
          <a:p>
            <a:r>
              <a:rPr lang="fr-CH" smtClean="0"/>
              <a:t>Cliquez et modifiez le titre</a:t>
            </a:r>
            <a:endParaRPr lang="fr-CH"/>
          </a:p>
        </p:txBody>
      </p:sp>
      <p:sp>
        <p:nvSpPr>
          <p:cNvPr id="3" name="Espace réservé pour une image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Cliquez pour modifier les styles du texte du masque</a:t>
            </a:r>
          </a:p>
        </p:txBody>
      </p:sp>
      <p:sp>
        <p:nvSpPr>
          <p:cNvPr id="5" name="Espace réservé de la date 4"/>
          <p:cNvSpPr>
            <a:spLocks noGrp="1"/>
          </p:cNvSpPr>
          <p:nvPr>
            <p:ph type="dt" sz="half" idx="10"/>
          </p:nvPr>
        </p:nvSpPr>
        <p:spPr/>
        <p:txBody>
          <a:bodyPr/>
          <a:lstStyle/>
          <a:p>
            <a:fld id="{406132E5-928B-C64D-B8B0-EE481439C18F}" type="datetimeFigureOut">
              <a:rPr lang="fr-FR" smtClean="0"/>
              <a:t>30.05.14</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0B52D031-EDE9-5D49-9E8F-AE292390E9F4}" type="slidenum">
              <a:rPr lang="fr-CH" smtClean="0"/>
              <a:t>‹#›</a:t>
            </a:fld>
            <a:endParaRPr lang="fr-CH"/>
          </a:p>
        </p:txBody>
      </p:sp>
    </p:spTree>
    <p:extLst>
      <p:ext uri="{BB962C8B-B14F-4D97-AF65-F5344CB8AC3E}">
        <p14:creationId xmlns:p14="http://schemas.microsoft.com/office/powerpoint/2010/main" val="231615836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fr-CH" smtClean="0"/>
              <a:t>Cliquez et modifiez le titre</a:t>
            </a:r>
            <a:endParaRPr lang="fr-CH"/>
          </a:p>
        </p:txBody>
      </p:sp>
      <p:sp>
        <p:nvSpPr>
          <p:cNvPr id="3" name="Espace réservé du texte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CH"/>
          </a:p>
        </p:txBody>
      </p:sp>
      <p:sp>
        <p:nvSpPr>
          <p:cNvPr id="4" name="Espace réservé de la date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406132E5-928B-C64D-B8B0-EE481439C18F}" type="datetimeFigureOut">
              <a:rPr lang="fr-FR" smtClean="0"/>
              <a:t>30.05.14</a:t>
            </a:fld>
            <a:endParaRPr lang="fr-CH"/>
          </a:p>
        </p:txBody>
      </p:sp>
      <p:sp>
        <p:nvSpPr>
          <p:cNvPr id="5" name="Espace réservé du pied de page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0B52D031-EDE9-5D49-9E8F-AE292390E9F4}" type="slidenum">
              <a:rPr lang="fr-CH" smtClean="0"/>
              <a:t>‹#›</a:t>
            </a:fld>
            <a:endParaRPr lang="fr-CH"/>
          </a:p>
        </p:txBody>
      </p:sp>
    </p:spTree>
    <p:extLst>
      <p:ext uri="{BB962C8B-B14F-4D97-AF65-F5344CB8AC3E}">
        <p14:creationId xmlns:p14="http://schemas.microsoft.com/office/powerpoint/2010/main" val="2198903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p:cNvPicPr>
            <a:picLocks noChangeAspect="1"/>
          </p:cNvPicPr>
          <p:nvPr/>
        </p:nvPicPr>
        <p:blipFill>
          <a:blip r:embed="rId2"/>
          <a:stretch>
            <a:fillRect/>
          </a:stretch>
        </p:blipFill>
        <p:spPr>
          <a:xfrm>
            <a:off x="-128600" y="4225624"/>
            <a:ext cx="6858000" cy="1749696"/>
          </a:xfrm>
          <a:prstGeom prst="rect">
            <a:avLst/>
          </a:prstGeom>
        </p:spPr>
      </p:pic>
      <p:pic>
        <p:nvPicPr>
          <p:cNvPr id="9" name="Image 8"/>
          <p:cNvPicPr>
            <a:picLocks noChangeAspect="1"/>
          </p:cNvPicPr>
          <p:nvPr/>
        </p:nvPicPr>
        <p:blipFill>
          <a:blip r:embed="rId2"/>
          <a:stretch>
            <a:fillRect/>
          </a:stretch>
        </p:blipFill>
        <p:spPr>
          <a:xfrm>
            <a:off x="-128600" y="-32150"/>
            <a:ext cx="6858000" cy="4145702"/>
          </a:xfrm>
          <a:prstGeom prst="rect">
            <a:avLst/>
          </a:prstGeom>
        </p:spPr>
      </p:pic>
      <p:sp>
        <p:nvSpPr>
          <p:cNvPr id="4" name="ZoneTexte 3"/>
          <p:cNvSpPr txBox="1"/>
          <p:nvPr/>
        </p:nvSpPr>
        <p:spPr>
          <a:xfrm>
            <a:off x="1299062" y="819812"/>
            <a:ext cx="4259876" cy="2462213"/>
          </a:xfrm>
          <a:prstGeom prst="rect">
            <a:avLst/>
          </a:prstGeom>
          <a:noFill/>
        </p:spPr>
        <p:txBody>
          <a:bodyPr wrap="square" rtlCol="0">
            <a:spAutoFit/>
          </a:bodyPr>
          <a:lstStyle/>
          <a:p>
            <a:pPr algn="just"/>
            <a:r>
              <a:rPr lang="fr-CH" sz="1400" dirty="0" smtClean="0">
                <a:latin typeface="Century Gothic"/>
                <a:cs typeface="Century Gothic"/>
              </a:rPr>
              <a:t>Alors </a:t>
            </a:r>
            <a:r>
              <a:rPr lang="fr-CH" sz="1400" dirty="0">
                <a:latin typeface="Century Gothic"/>
                <a:cs typeface="Century Gothic"/>
              </a:rPr>
              <a:t>un ange du Seigneur se montre à Zakarie. L'ange se tient à droite de l'autel où on brûle l'encens. Quand Zakarie le voit, il est ému et il a très peur, mais l'ange lui dit : « N'aie pas peur, Zakarie. Oui, Dieu a entendu ta prière. Élisabeth, ta femme, te donnera un fils, tu l'appelleras Jean. Alors tu seras rempli de bonheur et de joie, et quand ton fils naîtra, beaucoup d'autres personnes seront dans la joie. En effet, il sera quelqu'un d'important pour le Seigneur » </a:t>
            </a:r>
            <a:endParaRPr lang="fr-CH" sz="1400" dirty="0">
              <a:latin typeface="Century Gothic"/>
              <a:cs typeface="Century Gothic"/>
            </a:endParaRPr>
          </a:p>
        </p:txBody>
      </p:sp>
      <p:sp>
        <p:nvSpPr>
          <p:cNvPr id="6" name="ZoneTexte 5"/>
          <p:cNvSpPr txBox="1"/>
          <p:nvPr/>
        </p:nvSpPr>
        <p:spPr>
          <a:xfrm>
            <a:off x="1299062" y="4953000"/>
            <a:ext cx="4423641" cy="523220"/>
          </a:xfrm>
          <a:prstGeom prst="rect">
            <a:avLst/>
          </a:prstGeom>
          <a:noFill/>
        </p:spPr>
        <p:txBody>
          <a:bodyPr wrap="square" rtlCol="0">
            <a:spAutoFit/>
          </a:bodyPr>
          <a:lstStyle/>
          <a:p>
            <a:pPr algn="just"/>
            <a:r>
              <a:rPr lang="fr-CH" sz="1400" dirty="0" smtClean="0">
                <a:latin typeface="Century Gothic"/>
                <a:cs typeface="Century Gothic"/>
              </a:rPr>
              <a:t>Tu </a:t>
            </a:r>
            <a:r>
              <a:rPr lang="fr-CH" sz="1400" dirty="0">
                <a:latin typeface="Century Gothic"/>
                <a:cs typeface="Century Gothic"/>
              </a:rPr>
              <a:t>vas donc devenir muet, et tu ne pourras plus parler jusqu'au jour où tout cela se réalisera. » </a:t>
            </a:r>
            <a:endParaRPr lang="fr-CH" sz="1400" dirty="0">
              <a:latin typeface="Century Gothic"/>
              <a:cs typeface="Century Gothic"/>
            </a:endParaRPr>
          </a:p>
        </p:txBody>
      </p:sp>
      <p:pic>
        <p:nvPicPr>
          <p:cNvPr id="8" name="Image 7"/>
          <p:cNvPicPr>
            <a:picLocks noChangeAspect="1"/>
          </p:cNvPicPr>
          <p:nvPr/>
        </p:nvPicPr>
        <p:blipFill>
          <a:blip r:embed="rId2"/>
          <a:stretch>
            <a:fillRect/>
          </a:stretch>
        </p:blipFill>
        <p:spPr>
          <a:xfrm>
            <a:off x="-128600" y="6255350"/>
            <a:ext cx="6858000" cy="2082186"/>
          </a:xfrm>
          <a:prstGeom prst="rect">
            <a:avLst/>
          </a:prstGeom>
        </p:spPr>
      </p:pic>
      <p:sp>
        <p:nvSpPr>
          <p:cNvPr id="10" name="ZoneTexte 9"/>
          <p:cNvSpPr txBox="1"/>
          <p:nvPr/>
        </p:nvSpPr>
        <p:spPr>
          <a:xfrm>
            <a:off x="1299062" y="6982726"/>
            <a:ext cx="4423641" cy="738664"/>
          </a:xfrm>
          <a:prstGeom prst="rect">
            <a:avLst/>
          </a:prstGeom>
          <a:noFill/>
        </p:spPr>
        <p:txBody>
          <a:bodyPr wrap="square" rtlCol="0">
            <a:spAutoFit/>
          </a:bodyPr>
          <a:lstStyle/>
          <a:p>
            <a:pPr algn="just"/>
            <a:r>
              <a:rPr lang="fr-CH" sz="1400" dirty="0" smtClean="0">
                <a:latin typeface="Century Gothic"/>
                <a:cs typeface="Century Gothic"/>
              </a:rPr>
              <a:t>« Son </a:t>
            </a:r>
            <a:r>
              <a:rPr lang="fr-CH" sz="1400" dirty="0">
                <a:latin typeface="Century Gothic"/>
                <a:cs typeface="Century Gothic"/>
              </a:rPr>
              <a:t>nom est Jean. » Tous sont très étonnés. Au même moment, Zakarie peut de nouveau parler : il chante la bonté de Dieu. </a:t>
            </a:r>
            <a:endParaRPr lang="fr-CH" sz="1400" dirty="0">
              <a:latin typeface="Century Gothic"/>
              <a:cs typeface="Century Gothic"/>
            </a:endParaRPr>
          </a:p>
        </p:txBody>
      </p:sp>
    </p:spTree>
    <p:extLst>
      <p:ext uri="{BB962C8B-B14F-4D97-AF65-F5344CB8AC3E}">
        <p14:creationId xmlns:p14="http://schemas.microsoft.com/office/powerpoint/2010/main" val="290496711"/>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125</Words>
  <Application>Microsoft Macintosh PowerPoint</Application>
  <PresentationFormat>Format A4 (210 x 297 mm)</PresentationFormat>
  <Paragraphs>3</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Laurence Bohnenblust-Pidoux</dc:creator>
  <cp:lastModifiedBy>Laurence Bohnenblust-Pidoux</cp:lastModifiedBy>
  <cp:revision>2</cp:revision>
  <cp:lastPrinted>2014-05-30T09:51:44Z</cp:lastPrinted>
  <dcterms:created xsi:type="dcterms:W3CDTF">2014-05-13T15:40:14Z</dcterms:created>
  <dcterms:modified xsi:type="dcterms:W3CDTF">2014-05-30T09:54:17Z</dcterms:modified>
</cp:coreProperties>
</file>