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Lst>
  <p:sldSz cx="6858000" cy="9906000" type="A4"/>
  <p:notesSz cx="6858000" cy="91440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showGuides="1">
      <p:cViewPr varScale="1">
        <p:scale>
          <a:sx n="92" d="100"/>
          <a:sy n="92" d="100"/>
        </p:scale>
        <p:origin x="-2784" y="-96"/>
      </p:cViewPr>
      <p:guideLst>
        <p:guide orient="horz" pos="312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printerSettings" Target="printerSettings/printerSettings1.bin"/><Relationship Id="rId5" Type="http://schemas.openxmlformats.org/officeDocument/2006/relationships/presProps" Target="presProps.xml"/><Relationship Id="rId6" Type="http://schemas.openxmlformats.org/officeDocument/2006/relationships/viewProps" Target="viewProps.xml"/><Relationship Id="rId7" Type="http://schemas.openxmlformats.org/officeDocument/2006/relationships/theme" Target="theme/theme1.xml"/><Relationship Id="rId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514350" y="3077282"/>
            <a:ext cx="5829300" cy="2123369"/>
          </a:xfrm>
        </p:spPr>
        <p:txBody>
          <a:bodyPr/>
          <a:lstStyle/>
          <a:p>
            <a:r>
              <a:rPr lang="fr-CH" smtClean="0"/>
              <a:t>Cliquez et modifiez le titre</a:t>
            </a:r>
            <a:endParaRPr lang="fr-CH"/>
          </a:p>
        </p:txBody>
      </p:sp>
      <p:sp>
        <p:nvSpPr>
          <p:cNvPr id="3" name="Sous-titre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CH" smtClean="0"/>
              <a:t>Cliquez pour modifier le style des sous-titres du masque</a:t>
            </a:r>
            <a:endParaRPr lang="fr-CH"/>
          </a:p>
        </p:txBody>
      </p:sp>
      <p:sp>
        <p:nvSpPr>
          <p:cNvPr id="4" name="Espace réservé de la date 3"/>
          <p:cNvSpPr>
            <a:spLocks noGrp="1"/>
          </p:cNvSpPr>
          <p:nvPr>
            <p:ph type="dt" sz="half" idx="10"/>
          </p:nvPr>
        </p:nvSpPr>
        <p:spPr/>
        <p:txBody>
          <a:bodyPr/>
          <a:lstStyle/>
          <a:p>
            <a:fld id="{406132E5-928B-C64D-B8B0-EE481439C18F}" type="datetimeFigureOut">
              <a:rPr lang="fr-FR" smtClean="0"/>
              <a:t>30.05.14</a:t>
            </a:fld>
            <a:endParaRPr lang="fr-CH"/>
          </a:p>
        </p:txBody>
      </p:sp>
      <p:sp>
        <p:nvSpPr>
          <p:cNvPr id="5" name="Espace réservé du pied de page 4"/>
          <p:cNvSpPr>
            <a:spLocks noGrp="1"/>
          </p:cNvSpPr>
          <p:nvPr>
            <p:ph type="ftr" sz="quarter" idx="11"/>
          </p:nvPr>
        </p:nvSpPr>
        <p:spPr/>
        <p:txBody>
          <a:bodyPr/>
          <a:lstStyle/>
          <a:p>
            <a:endParaRPr lang="fr-CH"/>
          </a:p>
        </p:txBody>
      </p:sp>
      <p:sp>
        <p:nvSpPr>
          <p:cNvPr id="6" name="Espace réservé du numéro de diapositive 5"/>
          <p:cNvSpPr>
            <a:spLocks noGrp="1"/>
          </p:cNvSpPr>
          <p:nvPr>
            <p:ph type="sldNum" sz="quarter" idx="12"/>
          </p:nvPr>
        </p:nvSpPr>
        <p:spPr/>
        <p:txBody>
          <a:bodyPr/>
          <a:lstStyle/>
          <a:p>
            <a:fld id="{0B52D031-EDE9-5D49-9E8F-AE292390E9F4}" type="slidenum">
              <a:rPr lang="fr-CH" smtClean="0"/>
              <a:t>‹#›</a:t>
            </a:fld>
            <a:endParaRPr lang="fr-CH"/>
          </a:p>
        </p:txBody>
      </p:sp>
    </p:spTree>
    <p:extLst>
      <p:ext uri="{BB962C8B-B14F-4D97-AF65-F5344CB8AC3E}">
        <p14:creationId xmlns:p14="http://schemas.microsoft.com/office/powerpoint/2010/main" val="30017725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H" smtClean="0"/>
              <a:t>Cliquez et modifiez le titre</a:t>
            </a:r>
            <a:endParaRPr lang="fr-CH"/>
          </a:p>
        </p:txBody>
      </p:sp>
      <p:sp>
        <p:nvSpPr>
          <p:cNvPr id="3" name="Espace réservé du texte vertical 2"/>
          <p:cNvSpPr>
            <a:spLocks noGrp="1"/>
          </p:cNvSpPr>
          <p:nvPr>
            <p:ph type="body" orient="vert" idx="1"/>
          </p:nvPr>
        </p:nvSpPr>
        <p:spPr/>
        <p:txBody>
          <a:bodyPr vert="eaVert"/>
          <a:lstStyle/>
          <a:p>
            <a:pPr lvl="0"/>
            <a:r>
              <a:rPr lang="fr-CH" smtClean="0"/>
              <a:t>Cliquez pour modifier les styles du texte du masque</a:t>
            </a:r>
          </a:p>
          <a:p>
            <a:pPr lvl="1"/>
            <a:r>
              <a:rPr lang="fr-CH" smtClean="0"/>
              <a:t>Deuxième niveau</a:t>
            </a:r>
          </a:p>
          <a:p>
            <a:pPr lvl="2"/>
            <a:r>
              <a:rPr lang="fr-CH" smtClean="0"/>
              <a:t>Troisième niveau</a:t>
            </a:r>
          </a:p>
          <a:p>
            <a:pPr lvl="3"/>
            <a:r>
              <a:rPr lang="fr-CH" smtClean="0"/>
              <a:t>Quatrième niveau</a:t>
            </a:r>
          </a:p>
          <a:p>
            <a:pPr lvl="4"/>
            <a:r>
              <a:rPr lang="fr-CH" smtClean="0"/>
              <a:t>Cinquième niveau</a:t>
            </a:r>
            <a:endParaRPr lang="fr-CH"/>
          </a:p>
        </p:txBody>
      </p:sp>
      <p:sp>
        <p:nvSpPr>
          <p:cNvPr id="4" name="Espace réservé de la date 3"/>
          <p:cNvSpPr>
            <a:spLocks noGrp="1"/>
          </p:cNvSpPr>
          <p:nvPr>
            <p:ph type="dt" sz="half" idx="10"/>
          </p:nvPr>
        </p:nvSpPr>
        <p:spPr/>
        <p:txBody>
          <a:bodyPr/>
          <a:lstStyle/>
          <a:p>
            <a:fld id="{406132E5-928B-C64D-B8B0-EE481439C18F}" type="datetimeFigureOut">
              <a:rPr lang="fr-FR" smtClean="0"/>
              <a:t>30.05.14</a:t>
            </a:fld>
            <a:endParaRPr lang="fr-CH"/>
          </a:p>
        </p:txBody>
      </p:sp>
      <p:sp>
        <p:nvSpPr>
          <p:cNvPr id="5" name="Espace réservé du pied de page 4"/>
          <p:cNvSpPr>
            <a:spLocks noGrp="1"/>
          </p:cNvSpPr>
          <p:nvPr>
            <p:ph type="ftr" sz="quarter" idx="11"/>
          </p:nvPr>
        </p:nvSpPr>
        <p:spPr/>
        <p:txBody>
          <a:bodyPr/>
          <a:lstStyle/>
          <a:p>
            <a:endParaRPr lang="fr-CH"/>
          </a:p>
        </p:txBody>
      </p:sp>
      <p:sp>
        <p:nvSpPr>
          <p:cNvPr id="6" name="Espace réservé du numéro de diapositive 5"/>
          <p:cNvSpPr>
            <a:spLocks noGrp="1"/>
          </p:cNvSpPr>
          <p:nvPr>
            <p:ph type="sldNum" sz="quarter" idx="12"/>
          </p:nvPr>
        </p:nvSpPr>
        <p:spPr/>
        <p:txBody>
          <a:bodyPr/>
          <a:lstStyle/>
          <a:p>
            <a:fld id="{0B52D031-EDE9-5D49-9E8F-AE292390E9F4}" type="slidenum">
              <a:rPr lang="fr-CH" smtClean="0"/>
              <a:t>‹#›</a:t>
            </a:fld>
            <a:endParaRPr lang="fr-CH"/>
          </a:p>
        </p:txBody>
      </p:sp>
    </p:spTree>
    <p:extLst>
      <p:ext uri="{BB962C8B-B14F-4D97-AF65-F5344CB8AC3E}">
        <p14:creationId xmlns:p14="http://schemas.microsoft.com/office/powerpoint/2010/main" val="29665252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3729037" y="573264"/>
            <a:ext cx="1157288" cy="12208228"/>
          </a:xfrm>
        </p:spPr>
        <p:txBody>
          <a:bodyPr vert="eaVert"/>
          <a:lstStyle/>
          <a:p>
            <a:r>
              <a:rPr lang="fr-CH" smtClean="0"/>
              <a:t>Cliquez et modifiez le titre</a:t>
            </a:r>
            <a:endParaRPr lang="fr-CH"/>
          </a:p>
        </p:txBody>
      </p:sp>
      <p:sp>
        <p:nvSpPr>
          <p:cNvPr id="3" name="Espace réservé du texte vertical 2"/>
          <p:cNvSpPr>
            <a:spLocks noGrp="1"/>
          </p:cNvSpPr>
          <p:nvPr>
            <p:ph type="body" orient="vert" idx="1"/>
          </p:nvPr>
        </p:nvSpPr>
        <p:spPr>
          <a:xfrm>
            <a:off x="257175" y="573264"/>
            <a:ext cx="3357563" cy="12208228"/>
          </a:xfrm>
        </p:spPr>
        <p:txBody>
          <a:bodyPr vert="eaVert"/>
          <a:lstStyle/>
          <a:p>
            <a:pPr lvl="0"/>
            <a:r>
              <a:rPr lang="fr-CH" smtClean="0"/>
              <a:t>Cliquez pour modifier les styles du texte du masque</a:t>
            </a:r>
          </a:p>
          <a:p>
            <a:pPr lvl="1"/>
            <a:r>
              <a:rPr lang="fr-CH" smtClean="0"/>
              <a:t>Deuxième niveau</a:t>
            </a:r>
          </a:p>
          <a:p>
            <a:pPr lvl="2"/>
            <a:r>
              <a:rPr lang="fr-CH" smtClean="0"/>
              <a:t>Troisième niveau</a:t>
            </a:r>
          </a:p>
          <a:p>
            <a:pPr lvl="3"/>
            <a:r>
              <a:rPr lang="fr-CH" smtClean="0"/>
              <a:t>Quatrième niveau</a:t>
            </a:r>
          </a:p>
          <a:p>
            <a:pPr lvl="4"/>
            <a:r>
              <a:rPr lang="fr-CH" smtClean="0"/>
              <a:t>Cinquième niveau</a:t>
            </a:r>
            <a:endParaRPr lang="fr-CH"/>
          </a:p>
        </p:txBody>
      </p:sp>
      <p:sp>
        <p:nvSpPr>
          <p:cNvPr id="4" name="Espace réservé de la date 3"/>
          <p:cNvSpPr>
            <a:spLocks noGrp="1"/>
          </p:cNvSpPr>
          <p:nvPr>
            <p:ph type="dt" sz="half" idx="10"/>
          </p:nvPr>
        </p:nvSpPr>
        <p:spPr/>
        <p:txBody>
          <a:bodyPr/>
          <a:lstStyle/>
          <a:p>
            <a:fld id="{406132E5-928B-C64D-B8B0-EE481439C18F}" type="datetimeFigureOut">
              <a:rPr lang="fr-FR" smtClean="0"/>
              <a:t>30.05.14</a:t>
            </a:fld>
            <a:endParaRPr lang="fr-CH"/>
          </a:p>
        </p:txBody>
      </p:sp>
      <p:sp>
        <p:nvSpPr>
          <p:cNvPr id="5" name="Espace réservé du pied de page 4"/>
          <p:cNvSpPr>
            <a:spLocks noGrp="1"/>
          </p:cNvSpPr>
          <p:nvPr>
            <p:ph type="ftr" sz="quarter" idx="11"/>
          </p:nvPr>
        </p:nvSpPr>
        <p:spPr/>
        <p:txBody>
          <a:bodyPr/>
          <a:lstStyle/>
          <a:p>
            <a:endParaRPr lang="fr-CH"/>
          </a:p>
        </p:txBody>
      </p:sp>
      <p:sp>
        <p:nvSpPr>
          <p:cNvPr id="6" name="Espace réservé du numéro de diapositive 5"/>
          <p:cNvSpPr>
            <a:spLocks noGrp="1"/>
          </p:cNvSpPr>
          <p:nvPr>
            <p:ph type="sldNum" sz="quarter" idx="12"/>
          </p:nvPr>
        </p:nvSpPr>
        <p:spPr/>
        <p:txBody>
          <a:bodyPr/>
          <a:lstStyle/>
          <a:p>
            <a:fld id="{0B52D031-EDE9-5D49-9E8F-AE292390E9F4}" type="slidenum">
              <a:rPr lang="fr-CH" smtClean="0"/>
              <a:t>‹#›</a:t>
            </a:fld>
            <a:endParaRPr lang="fr-CH"/>
          </a:p>
        </p:txBody>
      </p:sp>
    </p:spTree>
    <p:extLst>
      <p:ext uri="{BB962C8B-B14F-4D97-AF65-F5344CB8AC3E}">
        <p14:creationId xmlns:p14="http://schemas.microsoft.com/office/powerpoint/2010/main" val="14281535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H" smtClean="0"/>
              <a:t>Cliquez et modifiez le titre</a:t>
            </a:r>
            <a:endParaRPr lang="fr-CH"/>
          </a:p>
        </p:txBody>
      </p:sp>
      <p:sp>
        <p:nvSpPr>
          <p:cNvPr id="3" name="Espace réservé du contenu 2"/>
          <p:cNvSpPr>
            <a:spLocks noGrp="1"/>
          </p:cNvSpPr>
          <p:nvPr>
            <p:ph idx="1"/>
          </p:nvPr>
        </p:nvSpPr>
        <p:spPr/>
        <p:txBody>
          <a:bodyPr/>
          <a:lstStyle/>
          <a:p>
            <a:pPr lvl="0"/>
            <a:r>
              <a:rPr lang="fr-CH" smtClean="0"/>
              <a:t>Cliquez pour modifier les styles du texte du masque</a:t>
            </a:r>
          </a:p>
          <a:p>
            <a:pPr lvl="1"/>
            <a:r>
              <a:rPr lang="fr-CH" smtClean="0"/>
              <a:t>Deuxième niveau</a:t>
            </a:r>
          </a:p>
          <a:p>
            <a:pPr lvl="2"/>
            <a:r>
              <a:rPr lang="fr-CH" smtClean="0"/>
              <a:t>Troisième niveau</a:t>
            </a:r>
          </a:p>
          <a:p>
            <a:pPr lvl="3"/>
            <a:r>
              <a:rPr lang="fr-CH" smtClean="0"/>
              <a:t>Quatrième niveau</a:t>
            </a:r>
          </a:p>
          <a:p>
            <a:pPr lvl="4"/>
            <a:r>
              <a:rPr lang="fr-CH" smtClean="0"/>
              <a:t>Cinquième niveau</a:t>
            </a:r>
            <a:endParaRPr lang="fr-CH"/>
          </a:p>
        </p:txBody>
      </p:sp>
      <p:sp>
        <p:nvSpPr>
          <p:cNvPr id="4" name="Espace réservé de la date 3"/>
          <p:cNvSpPr>
            <a:spLocks noGrp="1"/>
          </p:cNvSpPr>
          <p:nvPr>
            <p:ph type="dt" sz="half" idx="10"/>
          </p:nvPr>
        </p:nvSpPr>
        <p:spPr/>
        <p:txBody>
          <a:bodyPr/>
          <a:lstStyle/>
          <a:p>
            <a:fld id="{406132E5-928B-C64D-B8B0-EE481439C18F}" type="datetimeFigureOut">
              <a:rPr lang="fr-FR" smtClean="0"/>
              <a:t>30.05.14</a:t>
            </a:fld>
            <a:endParaRPr lang="fr-CH"/>
          </a:p>
        </p:txBody>
      </p:sp>
      <p:sp>
        <p:nvSpPr>
          <p:cNvPr id="5" name="Espace réservé du pied de page 4"/>
          <p:cNvSpPr>
            <a:spLocks noGrp="1"/>
          </p:cNvSpPr>
          <p:nvPr>
            <p:ph type="ftr" sz="quarter" idx="11"/>
          </p:nvPr>
        </p:nvSpPr>
        <p:spPr/>
        <p:txBody>
          <a:bodyPr/>
          <a:lstStyle/>
          <a:p>
            <a:endParaRPr lang="fr-CH"/>
          </a:p>
        </p:txBody>
      </p:sp>
      <p:sp>
        <p:nvSpPr>
          <p:cNvPr id="6" name="Espace réservé du numéro de diapositive 5"/>
          <p:cNvSpPr>
            <a:spLocks noGrp="1"/>
          </p:cNvSpPr>
          <p:nvPr>
            <p:ph type="sldNum" sz="quarter" idx="12"/>
          </p:nvPr>
        </p:nvSpPr>
        <p:spPr/>
        <p:txBody>
          <a:bodyPr/>
          <a:lstStyle/>
          <a:p>
            <a:fld id="{0B52D031-EDE9-5D49-9E8F-AE292390E9F4}" type="slidenum">
              <a:rPr lang="fr-CH" smtClean="0"/>
              <a:t>‹#›</a:t>
            </a:fld>
            <a:endParaRPr lang="fr-CH"/>
          </a:p>
        </p:txBody>
      </p:sp>
    </p:spTree>
    <p:extLst>
      <p:ext uri="{BB962C8B-B14F-4D97-AF65-F5344CB8AC3E}">
        <p14:creationId xmlns:p14="http://schemas.microsoft.com/office/powerpoint/2010/main" val="3098247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541735" y="6365523"/>
            <a:ext cx="5829300" cy="1967442"/>
          </a:xfrm>
        </p:spPr>
        <p:txBody>
          <a:bodyPr anchor="t"/>
          <a:lstStyle>
            <a:lvl1pPr algn="l">
              <a:defRPr sz="4000" b="1" cap="all"/>
            </a:lvl1pPr>
          </a:lstStyle>
          <a:p>
            <a:r>
              <a:rPr lang="fr-CH" smtClean="0"/>
              <a:t>Cliquez et modifiez le titre</a:t>
            </a:r>
            <a:endParaRPr lang="fr-CH"/>
          </a:p>
        </p:txBody>
      </p:sp>
      <p:sp>
        <p:nvSpPr>
          <p:cNvPr id="3" name="Espace réservé du texte 2"/>
          <p:cNvSpPr>
            <a:spLocks noGrp="1"/>
          </p:cNvSpPr>
          <p:nvPr>
            <p:ph type="body" idx="1"/>
          </p:nvPr>
        </p:nvSpPr>
        <p:spPr>
          <a:xfrm>
            <a:off x="541735" y="4198586"/>
            <a:ext cx="5829300" cy="21669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CH" smtClean="0"/>
              <a:t>Cliquez pour modifier les styles du texte du masque</a:t>
            </a:r>
          </a:p>
        </p:txBody>
      </p:sp>
      <p:sp>
        <p:nvSpPr>
          <p:cNvPr id="4" name="Espace réservé de la date 3"/>
          <p:cNvSpPr>
            <a:spLocks noGrp="1"/>
          </p:cNvSpPr>
          <p:nvPr>
            <p:ph type="dt" sz="half" idx="10"/>
          </p:nvPr>
        </p:nvSpPr>
        <p:spPr/>
        <p:txBody>
          <a:bodyPr/>
          <a:lstStyle/>
          <a:p>
            <a:fld id="{406132E5-928B-C64D-B8B0-EE481439C18F}" type="datetimeFigureOut">
              <a:rPr lang="fr-FR" smtClean="0"/>
              <a:t>30.05.14</a:t>
            </a:fld>
            <a:endParaRPr lang="fr-CH"/>
          </a:p>
        </p:txBody>
      </p:sp>
      <p:sp>
        <p:nvSpPr>
          <p:cNvPr id="5" name="Espace réservé du pied de page 4"/>
          <p:cNvSpPr>
            <a:spLocks noGrp="1"/>
          </p:cNvSpPr>
          <p:nvPr>
            <p:ph type="ftr" sz="quarter" idx="11"/>
          </p:nvPr>
        </p:nvSpPr>
        <p:spPr/>
        <p:txBody>
          <a:bodyPr/>
          <a:lstStyle/>
          <a:p>
            <a:endParaRPr lang="fr-CH"/>
          </a:p>
        </p:txBody>
      </p:sp>
      <p:sp>
        <p:nvSpPr>
          <p:cNvPr id="6" name="Espace réservé du numéro de diapositive 5"/>
          <p:cNvSpPr>
            <a:spLocks noGrp="1"/>
          </p:cNvSpPr>
          <p:nvPr>
            <p:ph type="sldNum" sz="quarter" idx="12"/>
          </p:nvPr>
        </p:nvSpPr>
        <p:spPr/>
        <p:txBody>
          <a:bodyPr/>
          <a:lstStyle/>
          <a:p>
            <a:fld id="{0B52D031-EDE9-5D49-9E8F-AE292390E9F4}" type="slidenum">
              <a:rPr lang="fr-CH" smtClean="0"/>
              <a:t>‹#›</a:t>
            </a:fld>
            <a:endParaRPr lang="fr-CH"/>
          </a:p>
        </p:txBody>
      </p:sp>
    </p:spTree>
    <p:extLst>
      <p:ext uri="{BB962C8B-B14F-4D97-AF65-F5344CB8AC3E}">
        <p14:creationId xmlns:p14="http://schemas.microsoft.com/office/powerpoint/2010/main" val="7659041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H" smtClean="0"/>
              <a:t>Cliquez et modifiez le titre</a:t>
            </a:r>
            <a:endParaRPr lang="fr-CH"/>
          </a:p>
        </p:txBody>
      </p:sp>
      <p:sp>
        <p:nvSpPr>
          <p:cNvPr id="3" name="Espace réservé du contenu 2"/>
          <p:cNvSpPr>
            <a:spLocks noGrp="1"/>
          </p:cNvSpPr>
          <p:nvPr>
            <p:ph sz="half" idx="1"/>
          </p:nvPr>
        </p:nvSpPr>
        <p:spPr>
          <a:xfrm>
            <a:off x="257175" y="3338690"/>
            <a:ext cx="2257425" cy="94428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CH" smtClean="0"/>
              <a:t>Cliquez pour modifier les styles du texte du masque</a:t>
            </a:r>
          </a:p>
          <a:p>
            <a:pPr lvl="1"/>
            <a:r>
              <a:rPr lang="fr-CH" smtClean="0"/>
              <a:t>Deuxième niveau</a:t>
            </a:r>
          </a:p>
          <a:p>
            <a:pPr lvl="2"/>
            <a:r>
              <a:rPr lang="fr-CH" smtClean="0"/>
              <a:t>Troisième niveau</a:t>
            </a:r>
          </a:p>
          <a:p>
            <a:pPr lvl="3"/>
            <a:r>
              <a:rPr lang="fr-CH" smtClean="0"/>
              <a:t>Quatrième niveau</a:t>
            </a:r>
          </a:p>
          <a:p>
            <a:pPr lvl="4"/>
            <a:r>
              <a:rPr lang="fr-CH" smtClean="0"/>
              <a:t>Cinquième niveau</a:t>
            </a:r>
            <a:endParaRPr lang="fr-CH"/>
          </a:p>
        </p:txBody>
      </p:sp>
      <p:sp>
        <p:nvSpPr>
          <p:cNvPr id="4" name="Espace réservé du contenu 3"/>
          <p:cNvSpPr>
            <a:spLocks noGrp="1"/>
          </p:cNvSpPr>
          <p:nvPr>
            <p:ph sz="half" idx="2"/>
          </p:nvPr>
        </p:nvSpPr>
        <p:spPr>
          <a:xfrm>
            <a:off x="2628900" y="3338690"/>
            <a:ext cx="2257425" cy="94428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CH" smtClean="0"/>
              <a:t>Cliquez pour modifier les styles du texte du masque</a:t>
            </a:r>
          </a:p>
          <a:p>
            <a:pPr lvl="1"/>
            <a:r>
              <a:rPr lang="fr-CH" smtClean="0"/>
              <a:t>Deuxième niveau</a:t>
            </a:r>
          </a:p>
          <a:p>
            <a:pPr lvl="2"/>
            <a:r>
              <a:rPr lang="fr-CH" smtClean="0"/>
              <a:t>Troisième niveau</a:t>
            </a:r>
          </a:p>
          <a:p>
            <a:pPr lvl="3"/>
            <a:r>
              <a:rPr lang="fr-CH" smtClean="0"/>
              <a:t>Quatrième niveau</a:t>
            </a:r>
          </a:p>
          <a:p>
            <a:pPr lvl="4"/>
            <a:r>
              <a:rPr lang="fr-CH" smtClean="0"/>
              <a:t>Cinquième niveau</a:t>
            </a:r>
            <a:endParaRPr lang="fr-CH"/>
          </a:p>
        </p:txBody>
      </p:sp>
      <p:sp>
        <p:nvSpPr>
          <p:cNvPr id="5" name="Espace réservé de la date 4"/>
          <p:cNvSpPr>
            <a:spLocks noGrp="1"/>
          </p:cNvSpPr>
          <p:nvPr>
            <p:ph type="dt" sz="half" idx="10"/>
          </p:nvPr>
        </p:nvSpPr>
        <p:spPr/>
        <p:txBody>
          <a:bodyPr/>
          <a:lstStyle/>
          <a:p>
            <a:fld id="{406132E5-928B-C64D-B8B0-EE481439C18F}" type="datetimeFigureOut">
              <a:rPr lang="fr-FR" smtClean="0"/>
              <a:t>30.05.14</a:t>
            </a:fld>
            <a:endParaRPr lang="fr-CH"/>
          </a:p>
        </p:txBody>
      </p:sp>
      <p:sp>
        <p:nvSpPr>
          <p:cNvPr id="6" name="Espace réservé du pied de page 5"/>
          <p:cNvSpPr>
            <a:spLocks noGrp="1"/>
          </p:cNvSpPr>
          <p:nvPr>
            <p:ph type="ftr" sz="quarter" idx="11"/>
          </p:nvPr>
        </p:nvSpPr>
        <p:spPr/>
        <p:txBody>
          <a:bodyPr/>
          <a:lstStyle/>
          <a:p>
            <a:endParaRPr lang="fr-CH"/>
          </a:p>
        </p:txBody>
      </p:sp>
      <p:sp>
        <p:nvSpPr>
          <p:cNvPr id="7" name="Espace réservé du numéro de diapositive 6"/>
          <p:cNvSpPr>
            <a:spLocks noGrp="1"/>
          </p:cNvSpPr>
          <p:nvPr>
            <p:ph type="sldNum" sz="quarter" idx="12"/>
          </p:nvPr>
        </p:nvSpPr>
        <p:spPr/>
        <p:txBody>
          <a:bodyPr/>
          <a:lstStyle/>
          <a:p>
            <a:fld id="{0B52D031-EDE9-5D49-9E8F-AE292390E9F4}" type="slidenum">
              <a:rPr lang="fr-CH" smtClean="0"/>
              <a:t>‹#›</a:t>
            </a:fld>
            <a:endParaRPr lang="fr-CH"/>
          </a:p>
        </p:txBody>
      </p:sp>
    </p:spTree>
    <p:extLst>
      <p:ext uri="{BB962C8B-B14F-4D97-AF65-F5344CB8AC3E}">
        <p14:creationId xmlns:p14="http://schemas.microsoft.com/office/powerpoint/2010/main" val="5728834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342900" y="396699"/>
            <a:ext cx="6172200" cy="1651000"/>
          </a:xfrm>
        </p:spPr>
        <p:txBody>
          <a:bodyPr/>
          <a:lstStyle>
            <a:lvl1pPr>
              <a:defRPr/>
            </a:lvl1pPr>
          </a:lstStyle>
          <a:p>
            <a:r>
              <a:rPr lang="fr-CH" smtClean="0"/>
              <a:t>Cliquez et modifiez le titre</a:t>
            </a:r>
            <a:endParaRPr lang="fr-CH"/>
          </a:p>
        </p:txBody>
      </p:sp>
      <p:sp>
        <p:nvSpPr>
          <p:cNvPr id="3" name="Espace réservé du texte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CH" smtClean="0"/>
              <a:t>Cliquez pour modifier les styles du texte du masque</a:t>
            </a:r>
          </a:p>
        </p:txBody>
      </p:sp>
      <p:sp>
        <p:nvSpPr>
          <p:cNvPr id="4" name="Espace réservé du contenu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CH" smtClean="0"/>
              <a:t>Cliquez pour modifier les styles du texte du masque</a:t>
            </a:r>
          </a:p>
          <a:p>
            <a:pPr lvl="1"/>
            <a:r>
              <a:rPr lang="fr-CH" smtClean="0"/>
              <a:t>Deuxième niveau</a:t>
            </a:r>
          </a:p>
          <a:p>
            <a:pPr lvl="2"/>
            <a:r>
              <a:rPr lang="fr-CH" smtClean="0"/>
              <a:t>Troisième niveau</a:t>
            </a:r>
          </a:p>
          <a:p>
            <a:pPr lvl="3"/>
            <a:r>
              <a:rPr lang="fr-CH" smtClean="0"/>
              <a:t>Quatrième niveau</a:t>
            </a:r>
          </a:p>
          <a:p>
            <a:pPr lvl="4"/>
            <a:r>
              <a:rPr lang="fr-CH" smtClean="0"/>
              <a:t>Cinquième niveau</a:t>
            </a:r>
            <a:endParaRPr lang="fr-CH"/>
          </a:p>
        </p:txBody>
      </p:sp>
      <p:sp>
        <p:nvSpPr>
          <p:cNvPr id="5" name="Espace réservé du texte 4"/>
          <p:cNvSpPr>
            <a:spLocks noGrp="1"/>
          </p:cNvSpPr>
          <p:nvPr>
            <p:ph type="body" sz="quarter" idx="3"/>
          </p:nvPr>
        </p:nvSpPr>
        <p:spPr>
          <a:xfrm>
            <a:off x="3483769"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CH" smtClean="0"/>
              <a:t>Cliquez pour modifier les styles du texte du masque</a:t>
            </a:r>
          </a:p>
        </p:txBody>
      </p:sp>
      <p:sp>
        <p:nvSpPr>
          <p:cNvPr id="6" name="Espace réservé du contenu 5"/>
          <p:cNvSpPr>
            <a:spLocks noGrp="1"/>
          </p:cNvSpPr>
          <p:nvPr>
            <p:ph sz="quarter" idx="4"/>
          </p:nvPr>
        </p:nvSpPr>
        <p:spPr>
          <a:xfrm>
            <a:off x="3483769"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CH" smtClean="0"/>
              <a:t>Cliquez pour modifier les styles du texte du masque</a:t>
            </a:r>
          </a:p>
          <a:p>
            <a:pPr lvl="1"/>
            <a:r>
              <a:rPr lang="fr-CH" smtClean="0"/>
              <a:t>Deuxième niveau</a:t>
            </a:r>
          </a:p>
          <a:p>
            <a:pPr lvl="2"/>
            <a:r>
              <a:rPr lang="fr-CH" smtClean="0"/>
              <a:t>Troisième niveau</a:t>
            </a:r>
          </a:p>
          <a:p>
            <a:pPr lvl="3"/>
            <a:r>
              <a:rPr lang="fr-CH" smtClean="0"/>
              <a:t>Quatrième niveau</a:t>
            </a:r>
          </a:p>
          <a:p>
            <a:pPr lvl="4"/>
            <a:r>
              <a:rPr lang="fr-CH" smtClean="0"/>
              <a:t>Cinquième niveau</a:t>
            </a:r>
            <a:endParaRPr lang="fr-CH"/>
          </a:p>
        </p:txBody>
      </p:sp>
      <p:sp>
        <p:nvSpPr>
          <p:cNvPr id="7" name="Espace réservé de la date 6"/>
          <p:cNvSpPr>
            <a:spLocks noGrp="1"/>
          </p:cNvSpPr>
          <p:nvPr>
            <p:ph type="dt" sz="half" idx="10"/>
          </p:nvPr>
        </p:nvSpPr>
        <p:spPr/>
        <p:txBody>
          <a:bodyPr/>
          <a:lstStyle/>
          <a:p>
            <a:fld id="{406132E5-928B-C64D-B8B0-EE481439C18F}" type="datetimeFigureOut">
              <a:rPr lang="fr-FR" smtClean="0"/>
              <a:t>30.05.14</a:t>
            </a:fld>
            <a:endParaRPr lang="fr-CH"/>
          </a:p>
        </p:txBody>
      </p:sp>
      <p:sp>
        <p:nvSpPr>
          <p:cNvPr id="8" name="Espace réservé du pied de page 7"/>
          <p:cNvSpPr>
            <a:spLocks noGrp="1"/>
          </p:cNvSpPr>
          <p:nvPr>
            <p:ph type="ftr" sz="quarter" idx="11"/>
          </p:nvPr>
        </p:nvSpPr>
        <p:spPr/>
        <p:txBody>
          <a:bodyPr/>
          <a:lstStyle/>
          <a:p>
            <a:endParaRPr lang="fr-CH"/>
          </a:p>
        </p:txBody>
      </p:sp>
      <p:sp>
        <p:nvSpPr>
          <p:cNvPr id="9" name="Espace réservé du numéro de diapositive 8"/>
          <p:cNvSpPr>
            <a:spLocks noGrp="1"/>
          </p:cNvSpPr>
          <p:nvPr>
            <p:ph type="sldNum" sz="quarter" idx="12"/>
          </p:nvPr>
        </p:nvSpPr>
        <p:spPr/>
        <p:txBody>
          <a:bodyPr/>
          <a:lstStyle/>
          <a:p>
            <a:fld id="{0B52D031-EDE9-5D49-9E8F-AE292390E9F4}" type="slidenum">
              <a:rPr lang="fr-CH" smtClean="0"/>
              <a:t>‹#›</a:t>
            </a:fld>
            <a:endParaRPr lang="fr-CH"/>
          </a:p>
        </p:txBody>
      </p:sp>
    </p:spTree>
    <p:extLst>
      <p:ext uri="{BB962C8B-B14F-4D97-AF65-F5344CB8AC3E}">
        <p14:creationId xmlns:p14="http://schemas.microsoft.com/office/powerpoint/2010/main" val="33527804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H" smtClean="0"/>
              <a:t>Cliquez et modifiez le titre</a:t>
            </a:r>
            <a:endParaRPr lang="fr-CH"/>
          </a:p>
        </p:txBody>
      </p:sp>
      <p:sp>
        <p:nvSpPr>
          <p:cNvPr id="3" name="Espace réservé de la date 2"/>
          <p:cNvSpPr>
            <a:spLocks noGrp="1"/>
          </p:cNvSpPr>
          <p:nvPr>
            <p:ph type="dt" sz="half" idx="10"/>
          </p:nvPr>
        </p:nvSpPr>
        <p:spPr/>
        <p:txBody>
          <a:bodyPr/>
          <a:lstStyle/>
          <a:p>
            <a:fld id="{406132E5-928B-C64D-B8B0-EE481439C18F}" type="datetimeFigureOut">
              <a:rPr lang="fr-FR" smtClean="0"/>
              <a:t>30.05.14</a:t>
            </a:fld>
            <a:endParaRPr lang="fr-CH"/>
          </a:p>
        </p:txBody>
      </p:sp>
      <p:sp>
        <p:nvSpPr>
          <p:cNvPr id="4" name="Espace réservé du pied de page 3"/>
          <p:cNvSpPr>
            <a:spLocks noGrp="1"/>
          </p:cNvSpPr>
          <p:nvPr>
            <p:ph type="ftr" sz="quarter" idx="11"/>
          </p:nvPr>
        </p:nvSpPr>
        <p:spPr/>
        <p:txBody>
          <a:bodyPr/>
          <a:lstStyle/>
          <a:p>
            <a:endParaRPr lang="fr-CH"/>
          </a:p>
        </p:txBody>
      </p:sp>
      <p:sp>
        <p:nvSpPr>
          <p:cNvPr id="5" name="Espace réservé du numéro de diapositive 4"/>
          <p:cNvSpPr>
            <a:spLocks noGrp="1"/>
          </p:cNvSpPr>
          <p:nvPr>
            <p:ph type="sldNum" sz="quarter" idx="12"/>
          </p:nvPr>
        </p:nvSpPr>
        <p:spPr/>
        <p:txBody>
          <a:bodyPr/>
          <a:lstStyle/>
          <a:p>
            <a:fld id="{0B52D031-EDE9-5D49-9E8F-AE292390E9F4}" type="slidenum">
              <a:rPr lang="fr-CH" smtClean="0"/>
              <a:t>‹#›</a:t>
            </a:fld>
            <a:endParaRPr lang="fr-CH"/>
          </a:p>
        </p:txBody>
      </p:sp>
    </p:spTree>
    <p:extLst>
      <p:ext uri="{BB962C8B-B14F-4D97-AF65-F5344CB8AC3E}">
        <p14:creationId xmlns:p14="http://schemas.microsoft.com/office/powerpoint/2010/main" val="36404564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406132E5-928B-C64D-B8B0-EE481439C18F}" type="datetimeFigureOut">
              <a:rPr lang="fr-FR" smtClean="0"/>
              <a:t>30.05.14</a:t>
            </a:fld>
            <a:endParaRPr lang="fr-CH"/>
          </a:p>
        </p:txBody>
      </p:sp>
      <p:sp>
        <p:nvSpPr>
          <p:cNvPr id="3" name="Espace réservé du pied de page 2"/>
          <p:cNvSpPr>
            <a:spLocks noGrp="1"/>
          </p:cNvSpPr>
          <p:nvPr>
            <p:ph type="ftr" sz="quarter" idx="11"/>
          </p:nvPr>
        </p:nvSpPr>
        <p:spPr/>
        <p:txBody>
          <a:bodyPr/>
          <a:lstStyle/>
          <a:p>
            <a:endParaRPr lang="fr-CH"/>
          </a:p>
        </p:txBody>
      </p:sp>
      <p:sp>
        <p:nvSpPr>
          <p:cNvPr id="4" name="Espace réservé du numéro de diapositive 3"/>
          <p:cNvSpPr>
            <a:spLocks noGrp="1"/>
          </p:cNvSpPr>
          <p:nvPr>
            <p:ph type="sldNum" sz="quarter" idx="12"/>
          </p:nvPr>
        </p:nvSpPr>
        <p:spPr/>
        <p:txBody>
          <a:bodyPr/>
          <a:lstStyle/>
          <a:p>
            <a:fld id="{0B52D031-EDE9-5D49-9E8F-AE292390E9F4}" type="slidenum">
              <a:rPr lang="fr-CH" smtClean="0"/>
              <a:t>‹#›</a:t>
            </a:fld>
            <a:endParaRPr lang="fr-CH"/>
          </a:p>
        </p:txBody>
      </p:sp>
    </p:spTree>
    <p:extLst>
      <p:ext uri="{BB962C8B-B14F-4D97-AF65-F5344CB8AC3E}">
        <p14:creationId xmlns:p14="http://schemas.microsoft.com/office/powerpoint/2010/main" val="15603150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342900" y="394405"/>
            <a:ext cx="2256235" cy="1678517"/>
          </a:xfrm>
        </p:spPr>
        <p:txBody>
          <a:bodyPr anchor="b"/>
          <a:lstStyle>
            <a:lvl1pPr algn="l">
              <a:defRPr sz="2000" b="1"/>
            </a:lvl1pPr>
          </a:lstStyle>
          <a:p>
            <a:r>
              <a:rPr lang="fr-CH" smtClean="0"/>
              <a:t>Cliquez et modifiez le titre</a:t>
            </a:r>
            <a:endParaRPr lang="fr-CH"/>
          </a:p>
        </p:txBody>
      </p:sp>
      <p:sp>
        <p:nvSpPr>
          <p:cNvPr id="3" name="Espace réservé du contenu 2"/>
          <p:cNvSpPr>
            <a:spLocks noGrp="1"/>
          </p:cNvSpPr>
          <p:nvPr>
            <p:ph idx="1"/>
          </p:nvPr>
        </p:nvSpPr>
        <p:spPr>
          <a:xfrm>
            <a:off x="2681287"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CH" smtClean="0"/>
              <a:t>Cliquez pour modifier les styles du texte du masque</a:t>
            </a:r>
          </a:p>
          <a:p>
            <a:pPr lvl="1"/>
            <a:r>
              <a:rPr lang="fr-CH" smtClean="0"/>
              <a:t>Deuxième niveau</a:t>
            </a:r>
          </a:p>
          <a:p>
            <a:pPr lvl="2"/>
            <a:r>
              <a:rPr lang="fr-CH" smtClean="0"/>
              <a:t>Troisième niveau</a:t>
            </a:r>
          </a:p>
          <a:p>
            <a:pPr lvl="3"/>
            <a:r>
              <a:rPr lang="fr-CH" smtClean="0"/>
              <a:t>Quatrième niveau</a:t>
            </a:r>
          </a:p>
          <a:p>
            <a:pPr lvl="4"/>
            <a:r>
              <a:rPr lang="fr-CH" smtClean="0"/>
              <a:t>Cinquième niveau</a:t>
            </a:r>
            <a:endParaRPr lang="fr-CH"/>
          </a:p>
        </p:txBody>
      </p:sp>
      <p:sp>
        <p:nvSpPr>
          <p:cNvPr id="4" name="Espace réservé du texte 3"/>
          <p:cNvSpPr>
            <a:spLocks noGrp="1"/>
          </p:cNvSpPr>
          <p:nvPr>
            <p:ph type="body" sz="half" idx="2"/>
          </p:nvPr>
        </p:nvSpPr>
        <p:spPr>
          <a:xfrm>
            <a:off x="342900"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H" smtClean="0"/>
              <a:t>Cliquez pour modifier les styles du texte du masque</a:t>
            </a:r>
          </a:p>
        </p:txBody>
      </p:sp>
      <p:sp>
        <p:nvSpPr>
          <p:cNvPr id="5" name="Espace réservé de la date 4"/>
          <p:cNvSpPr>
            <a:spLocks noGrp="1"/>
          </p:cNvSpPr>
          <p:nvPr>
            <p:ph type="dt" sz="half" idx="10"/>
          </p:nvPr>
        </p:nvSpPr>
        <p:spPr/>
        <p:txBody>
          <a:bodyPr/>
          <a:lstStyle/>
          <a:p>
            <a:fld id="{406132E5-928B-C64D-B8B0-EE481439C18F}" type="datetimeFigureOut">
              <a:rPr lang="fr-FR" smtClean="0"/>
              <a:t>30.05.14</a:t>
            </a:fld>
            <a:endParaRPr lang="fr-CH"/>
          </a:p>
        </p:txBody>
      </p:sp>
      <p:sp>
        <p:nvSpPr>
          <p:cNvPr id="6" name="Espace réservé du pied de page 5"/>
          <p:cNvSpPr>
            <a:spLocks noGrp="1"/>
          </p:cNvSpPr>
          <p:nvPr>
            <p:ph type="ftr" sz="quarter" idx="11"/>
          </p:nvPr>
        </p:nvSpPr>
        <p:spPr/>
        <p:txBody>
          <a:bodyPr/>
          <a:lstStyle/>
          <a:p>
            <a:endParaRPr lang="fr-CH"/>
          </a:p>
        </p:txBody>
      </p:sp>
      <p:sp>
        <p:nvSpPr>
          <p:cNvPr id="7" name="Espace réservé du numéro de diapositive 6"/>
          <p:cNvSpPr>
            <a:spLocks noGrp="1"/>
          </p:cNvSpPr>
          <p:nvPr>
            <p:ph type="sldNum" sz="quarter" idx="12"/>
          </p:nvPr>
        </p:nvSpPr>
        <p:spPr/>
        <p:txBody>
          <a:bodyPr/>
          <a:lstStyle/>
          <a:p>
            <a:fld id="{0B52D031-EDE9-5D49-9E8F-AE292390E9F4}" type="slidenum">
              <a:rPr lang="fr-CH" smtClean="0"/>
              <a:t>‹#›</a:t>
            </a:fld>
            <a:endParaRPr lang="fr-CH"/>
          </a:p>
        </p:txBody>
      </p:sp>
    </p:spTree>
    <p:extLst>
      <p:ext uri="{BB962C8B-B14F-4D97-AF65-F5344CB8AC3E}">
        <p14:creationId xmlns:p14="http://schemas.microsoft.com/office/powerpoint/2010/main" val="2208428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344216" y="6934200"/>
            <a:ext cx="4114800" cy="818622"/>
          </a:xfrm>
        </p:spPr>
        <p:txBody>
          <a:bodyPr anchor="b"/>
          <a:lstStyle>
            <a:lvl1pPr algn="l">
              <a:defRPr sz="2000" b="1"/>
            </a:lvl1pPr>
          </a:lstStyle>
          <a:p>
            <a:r>
              <a:rPr lang="fr-CH" smtClean="0"/>
              <a:t>Cliquez et modifiez le titre</a:t>
            </a:r>
            <a:endParaRPr lang="fr-CH"/>
          </a:p>
        </p:txBody>
      </p:sp>
      <p:sp>
        <p:nvSpPr>
          <p:cNvPr id="3" name="Espace réservé pour une image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CH"/>
          </a:p>
        </p:txBody>
      </p:sp>
      <p:sp>
        <p:nvSpPr>
          <p:cNvPr id="4" name="Espace réservé du texte 3"/>
          <p:cNvSpPr>
            <a:spLocks noGrp="1"/>
          </p:cNvSpPr>
          <p:nvPr>
            <p:ph type="body" sz="half" idx="2"/>
          </p:nvPr>
        </p:nvSpPr>
        <p:spPr>
          <a:xfrm>
            <a:off x="1344216" y="7752822"/>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H" smtClean="0"/>
              <a:t>Cliquez pour modifier les styles du texte du masque</a:t>
            </a:r>
          </a:p>
        </p:txBody>
      </p:sp>
      <p:sp>
        <p:nvSpPr>
          <p:cNvPr id="5" name="Espace réservé de la date 4"/>
          <p:cNvSpPr>
            <a:spLocks noGrp="1"/>
          </p:cNvSpPr>
          <p:nvPr>
            <p:ph type="dt" sz="half" idx="10"/>
          </p:nvPr>
        </p:nvSpPr>
        <p:spPr/>
        <p:txBody>
          <a:bodyPr/>
          <a:lstStyle/>
          <a:p>
            <a:fld id="{406132E5-928B-C64D-B8B0-EE481439C18F}" type="datetimeFigureOut">
              <a:rPr lang="fr-FR" smtClean="0"/>
              <a:t>30.05.14</a:t>
            </a:fld>
            <a:endParaRPr lang="fr-CH"/>
          </a:p>
        </p:txBody>
      </p:sp>
      <p:sp>
        <p:nvSpPr>
          <p:cNvPr id="6" name="Espace réservé du pied de page 5"/>
          <p:cNvSpPr>
            <a:spLocks noGrp="1"/>
          </p:cNvSpPr>
          <p:nvPr>
            <p:ph type="ftr" sz="quarter" idx="11"/>
          </p:nvPr>
        </p:nvSpPr>
        <p:spPr/>
        <p:txBody>
          <a:bodyPr/>
          <a:lstStyle/>
          <a:p>
            <a:endParaRPr lang="fr-CH"/>
          </a:p>
        </p:txBody>
      </p:sp>
      <p:sp>
        <p:nvSpPr>
          <p:cNvPr id="7" name="Espace réservé du numéro de diapositive 6"/>
          <p:cNvSpPr>
            <a:spLocks noGrp="1"/>
          </p:cNvSpPr>
          <p:nvPr>
            <p:ph type="sldNum" sz="quarter" idx="12"/>
          </p:nvPr>
        </p:nvSpPr>
        <p:spPr/>
        <p:txBody>
          <a:bodyPr/>
          <a:lstStyle/>
          <a:p>
            <a:fld id="{0B52D031-EDE9-5D49-9E8F-AE292390E9F4}" type="slidenum">
              <a:rPr lang="fr-CH" smtClean="0"/>
              <a:t>‹#›</a:t>
            </a:fld>
            <a:endParaRPr lang="fr-CH"/>
          </a:p>
        </p:txBody>
      </p:sp>
    </p:spTree>
    <p:extLst>
      <p:ext uri="{BB962C8B-B14F-4D97-AF65-F5344CB8AC3E}">
        <p14:creationId xmlns:p14="http://schemas.microsoft.com/office/powerpoint/2010/main" val="231615836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lang="fr-CH" smtClean="0"/>
              <a:t>Cliquez et modifiez le titre</a:t>
            </a:r>
            <a:endParaRPr lang="fr-CH"/>
          </a:p>
        </p:txBody>
      </p:sp>
      <p:sp>
        <p:nvSpPr>
          <p:cNvPr id="3" name="Espace réservé du texte 2"/>
          <p:cNvSpPr>
            <a:spLocks noGrp="1"/>
          </p:cNvSpPr>
          <p:nvPr>
            <p:ph type="body" idx="1"/>
          </p:nvPr>
        </p:nvSpPr>
        <p:spPr>
          <a:xfrm>
            <a:off x="342900" y="2311401"/>
            <a:ext cx="6172200" cy="6537502"/>
          </a:xfrm>
          <a:prstGeom prst="rect">
            <a:avLst/>
          </a:prstGeom>
        </p:spPr>
        <p:txBody>
          <a:bodyPr vert="horz" lIns="91440" tIns="45720" rIns="91440" bIns="45720" rtlCol="0">
            <a:normAutofit/>
          </a:bodyPr>
          <a:lstStyle/>
          <a:p>
            <a:pPr lvl="0"/>
            <a:r>
              <a:rPr lang="fr-CH" smtClean="0"/>
              <a:t>Cliquez pour modifier les styles du texte du masque</a:t>
            </a:r>
          </a:p>
          <a:p>
            <a:pPr lvl="1"/>
            <a:r>
              <a:rPr lang="fr-CH" smtClean="0"/>
              <a:t>Deuxième niveau</a:t>
            </a:r>
          </a:p>
          <a:p>
            <a:pPr lvl="2"/>
            <a:r>
              <a:rPr lang="fr-CH" smtClean="0"/>
              <a:t>Troisième niveau</a:t>
            </a:r>
          </a:p>
          <a:p>
            <a:pPr lvl="3"/>
            <a:r>
              <a:rPr lang="fr-CH" smtClean="0"/>
              <a:t>Quatrième niveau</a:t>
            </a:r>
          </a:p>
          <a:p>
            <a:pPr lvl="4"/>
            <a:r>
              <a:rPr lang="fr-CH" smtClean="0"/>
              <a:t>Cinquième niveau</a:t>
            </a:r>
            <a:endParaRPr lang="fr-CH"/>
          </a:p>
        </p:txBody>
      </p:sp>
      <p:sp>
        <p:nvSpPr>
          <p:cNvPr id="4" name="Espace réservé de la date 3"/>
          <p:cNvSpPr>
            <a:spLocks noGrp="1"/>
          </p:cNvSpPr>
          <p:nvPr>
            <p:ph type="dt" sz="half" idx="2"/>
          </p:nvPr>
        </p:nvSpPr>
        <p:spPr>
          <a:xfrm>
            <a:off x="342900" y="9181395"/>
            <a:ext cx="1600200" cy="527403"/>
          </a:xfrm>
          <a:prstGeom prst="rect">
            <a:avLst/>
          </a:prstGeom>
        </p:spPr>
        <p:txBody>
          <a:bodyPr vert="horz" lIns="91440" tIns="45720" rIns="91440" bIns="45720" rtlCol="0" anchor="ctr"/>
          <a:lstStyle>
            <a:lvl1pPr algn="l">
              <a:defRPr sz="1200">
                <a:solidFill>
                  <a:schemeClr val="tx1">
                    <a:tint val="75000"/>
                  </a:schemeClr>
                </a:solidFill>
              </a:defRPr>
            </a:lvl1pPr>
          </a:lstStyle>
          <a:p>
            <a:fld id="{406132E5-928B-C64D-B8B0-EE481439C18F}" type="datetimeFigureOut">
              <a:rPr lang="fr-FR" smtClean="0"/>
              <a:t>30.05.14</a:t>
            </a:fld>
            <a:endParaRPr lang="fr-CH"/>
          </a:p>
        </p:txBody>
      </p:sp>
      <p:sp>
        <p:nvSpPr>
          <p:cNvPr id="5" name="Espace réservé du pied de page 4"/>
          <p:cNvSpPr>
            <a:spLocks noGrp="1"/>
          </p:cNvSpPr>
          <p:nvPr>
            <p:ph type="ftr" sz="quarter" idx="3"/>
          </p:nvPr>
        </p:nvSpPr>
        <p:spPr>
          <a:xfrm>
            <a:off x="2343150" y="9181395"/>
            <a:ext cx="2171700" cy="52740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CH"/>
          </a:p>
        </p:txBody>
      </p:sp>
      <p:sp>
        <p:nvSpPr>
          <p:cNvPr id="6" name="Espace réservé du numéro de diapositive 5"/>
          <p:cNvSpPr>
            <a:spLocks noGrp="1"/>
          </p:cNvSpPr>
          <p:nvPr>
            <p:ph type="sldNum" sz="quarter" idx="4"/>
          </p:nvPr>
        </p:nvSpPr>
        <p:spPr>
          <a:xfrm>
            <a:off x="4914900" y="9181395"/>
            <a:ext cx="1600200" cy="527403"/>
          </a:xfrm>
          <a:prstGeom prst="rect">
            <a:avLst/>
          </a:prstGeom>
        </p:spPr>
        <p:txBody>
          <a:bodyPr vert="horz" lIns="91440" tIns="45720" rIns="91440" bIns="45720" rtlCol="0" anchor="ctr"/>
          <a:lstStyle>
            <a:lvl1pPr algn="r">
              <a:defRPr sz="1200">
                <a:solidFill>
                  <a:schemeClr val="tx1">
                    <a:tint val="75000"/>
                  </a:schemeClr>
                </a:solidFill>
              </a:defRPr>
            </a:lvl1pPr>
          </a:lstStyle>
          <a:p>
            <a:fld id="{0B52D031-EDE9-5D49-9E8F-AE292390E9F4}" type="slidenum">
              <a:rPr lang="fr-CH" smtClean="0"/>
              <a:t>‹#›</a:t>
            </a:fld>
            <a:endParaRPr lang="fr-CH"/>
          </a:p>
        </p:txBody>
      </p:sp>
    </p:spTree>
    <p:extLst>
      <p:ext uri="{BB962C8B-B14F-4D97-AF65-F5344CB8AC3E}">
        <p14:creationId xmlns:p14="http://schemas.microsoft.com/office/powerpoint/2010/main" val="21989035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Image 10"/>
          <p:cNvPicPr>
            <a:picLocks noChangeAspect="1"/>
          </p:cNvPicPr>
          <p:nvPr/>
        </p:nvPicPr>
        <p:blipFill>
          <a:blip r:embed="rId2"/>
          <a:stretch>
            <a:fillRect/>
          </a:stretch>
        </p:blipFill>
        <p:spPr>
          <a:xfrm>
            <a:off x="-128600" y="5911450"/>
            <a:ext cx="6858000" cy="3419964"/>
          </a:xfrm>
          <a:prstGeom prst="rect">
            <a:avLst/>
          </a:prstGeom>
        </p:spPr>
      </p:pic>
      <p:pic>
        <p:nvPicPr>
          <p:cNvPr id="13" name="Image 12"/>
          <p:cNvPicPr>
            <a:picLocks noChangeAspect="1"/>
          </p:cNvPicPr>
          <p:nvPr/>
        </p:nvPicPr>
        <p:blipFill>
          <a:blip r:embed="rId2"/>
          <a:stretch>
            <a:fillRect/>
          </a:stretch>
        </p:blipFill>
        <p:spPr>
          <a:xfrm>
            <a:off x="-128600" y="2876032"/>
            <a:ext cx="6858000" cy="2971800"/>
          </a:xfrm>
          <a:prstGeom prst="rect">
            <a:avLst/>
          </a:prstGeom>
        </p:spPr>
      </p:pic>
      <p:pic>
        <p:nvPicPr>
          <p:cNvPr id="9" name="Image 8"/>
          <p:cNvPicPr>
            <a:picLocks noChangeAspect="1"/>
          </p:cNvPicPr>
          <p:nvPr/>
        </p:nvPicPr>
        <p:blipFill>
          <a:blip r:embed="rId2"/>
          <a:stretch>
            <a:fillRect/>
          </a:stretch>
        </p:blipFill>
        <p:spPr>
          <a:xfrm>
            <a:off x="-128600" y="-32150"/>
            <a:ext cx="6858000" cy="2971800"/>
          </a:xfrm>
          <a:prstGeom prst="rect">
            <a:avLst/>
          </a:prstGeom>
        </p:spPr>
      </p:pic>
      <p:sp>
        <p:nvSpPr>
          <p:cNvPr id="4" name="ZoneTexte 3"/>
          <p:cNvSpPr txBox="1"/>
          <p:nvPr/>
        </p:nvSpPr>
        <p:spPr>
          <a:xfrm>
            <a:off x="1299061" y="819812"/>
            <a:ext cx="4423641" cy="1169551"/>
          </a:xfrm>
          <a:prstGeom prst="rect">
            <a:avLst/>
          </a:prstGeom>
          <a:noFill/>
        </p:spPr>
        <p:txBody>
          <a:bodyPr wrap="square" rtlCol="0">
            <a:spAutoFit/>
          </a:bodyPr>
          <a:lstStyle/>
          <a:p>
            <a:pPr algn="just"/>
            <a:r>
              <a:rPr lang="fr-CH" sz="1400" dirty="0" smtClean="0">
                <a:latin typeface="Century Gothic"/>
                <a:cs typeface="Century Gothic"/>
              </a:rPr>
              <a:t>Pendant </a:t>
            </a:r>
            <a:r>
              <a:rPr lang="fr-CH" sz="1400" dirty="0">
                <a:latin typeface="Century Gothic"/>
                <a:cs typeface="Century Gothic"/>
              </a:rPr>
              <a:t>qu'ils sont à Bethléem, le moment arrive où Marie doit accoucher. Elle met au monde un fils, son premier enfant. Elle l'enveloppe dans une couverture et elle le couche dans une mangeoire. </a:t>
            </a:r>
            <a:endParaRPr lang="fr-CH" sz="1400" dirty="0">
              <a:latin typeface="Century Gothic"/>
              <a:cs typeface="Century Gothic"/>
            </a:endParaRPr>
          </a:p>
        </p:txBody>
      </p:sp>
      <p:sp>
        <p:nvSpPr>
          <p:cNvPr id="5" name="ZoneTexte 4"/>
          <p:cNvSpPr txBox="1"/>
          <p:nvPr/>
        </p:nvSpPr>
        <p:spPr>
          <a:xfrm>
            <a:off x="1299062" y="3998893"/>
            <a:ext cx="4259876" cy="738664"/>
          </a:xfrm>
          <a:prstGeom prst="rect">
            <a:avLst/>
          </a:prstGeom>
          <a:noFill/>
        </p:spPr>
        <p:txBody>
          <a:bodyPr wrap="square" rtlCol="0">
            <a:spAutoFit/>
          </a:bodyPr>
          <a:lstStyle/>
          <a:p>
            <a:pPr algn="just"/>
            <a:r>
              <a:rPr lang="fr-CH" sz="1400" dirty="0" smtClean="0">
                <a:latin typeface="Century Gothic"/>
                <a:cs typeface="Century Gothic"/>
              </a:rPr>
              <a:t>Un </a:t>
            </a:r>
            <a:r>
              <a:rPr lang="fr-CH" sz="1400" dirty="0">
                <a:latin typeface="Century Gothic"/>
                <a:cs typeface="Century Gothic"/>
              </a:rPr>
              <a:t>ange du Seigneur se présente devant eux. La gloire du Seigneur les enveloppe de lumière, alors ils ont très peur. </a:t>
            </a:r>
            <a:endParaRPr lang="fr-CH" sz="1400" dirty="0">
              <a:latin typeface="Century Gothic"/>
              <a:cs typeface="Century Gothic"/>
            </a:endParaRPr>
          </a:p>
        </p:txBody>
      </p:sp>
      <p:sp>
        <p:nvSpPr>
          <p:cNvPr id="6" name="ZoneTexte 5"/>
          <p:cNvSpPr txBox="1"/>
          <p:nvPr/>
        </p:nvSpPr>
        <p:spPr>
          <a:xfrm>
            <a:off x="1299062" y="6638826"/>
            <a:ext cx="4423641" cy="1815882"/>
          </a:xfrm>
          <a:prstGeom prst="rect">
            <a:avLst/>
          </a:prstGeom>
          <a:noFill/>
        </p:spPr>
        <p:txBody>
          <a:bodyPr wrap="square" rtlCol="0">
            <a:spAutoFit/>
          </a:bodyPr>
          <a:lstStyle/>
          <a:p>
            <a:pPr algn="just"/>
            <a:r>
              <a:rPr lang="fr-CH" sz="1400" dirty="0">
                <a:latin typeface="Century Gothic"/>
                <a:cs typeface="Century Gothic"/>
              </a:rPr>
              <a:t>L'ange leur dit : « N'ayez pas peur. Oui, je viens vous annoncer une bonne nouvelle qui sera une grande joie pour tout votre peuple. Aujourd'hui, dans la ville de David, un Sauveur est né pour vous. C'est le Christ, le Seigneur. Voici comment vous allez le reconnaître : vous trouverez un petit enfant enveloppé dans une couverture et couché dans une mangeoire. </a:t>
            </a:r>
            <a:endParaRPr lang="fr-CH" sz="1400" dirty="0">
              <a:latin typeface="Century Gothic"/>
              <a:cs typeface="Century Gothic"/>
            </a:endParaRPr>
          </a:p>
        </p:txBody>
      </p:sp>
    </p:spTree>
    <p:extLst>
      <p:ext uri="{BB962C8B-B14F-4D97-AF65-F5344CB8AC3E}">
        <p14:creationId xmlns:p14="http://schemas.microsoft.com/office/powerpoint/2010/main" val="2904967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Image 8"/>
          <p:cNvPicPr>
            <a:picLocks noChangeAspect="1"/>
          </p:cNvPicPr>
          <p:nvPr/>
        </p:nvPicPr>
        <p:blipFill>
          <a:blip r:embed="rId2"/>
          <a:stretch>
            <a:fillRect/>
          </a:stretch>
        </p:blipFill>
        <p:spPr>
          <a:xfrm>
            <a:off x="-128600" y="-32150"/>
            <a:ext cx="6858000" cy="2240769"/>
          </a:xfrm>
          <a:prstGeom prst="rect">
            <a:avLst/>
          </a:prstGeom>
        </p:spPr>
      </p:pic>
      <p:sp>
        <p:nvSpPr>
          <p:cNvPr id="7" name="ZoneTexte 6"/>
          <p:cNvSpPr txBox="1"/>
          <p:nvPr/>
        </p:nvSpPr>
        <p:spPr>
          <a:xfrm>
            <a:off x="1366376" y="868031"/>
            <a:ext cx="4308102" cy="523220"/>
          </a:xfrm>
          <a:prstGeom prst="rect">
            <a:avLst/>
          </a:prstGeom>
          <a:noFill/>
        </p:spPr>
        <p:txBody>
          <a:bodyPr wrap="square" rtlCol="0">
            <a:spAutoFit/>
          </a:bodyPr>
          <a:lstStyle/>
          <a:p>
            <a:pPr algn="just"/>
            <a:r>
              <a:rPr lang="fr-CH" sz="1400" dirty="0">
                <a:latin typeface="Century Gothic"/>
                <a:cs typeface="Century Gothic"/>
              </a:rPr>
              <a:t>« Gloire à Dieu au plus haut des cieux, et sur la terre paix à ceux que Dieu aime ! » </a:t>
            </a:r>
            <a:endParaRPr lang="fr-CH" sz="1400" dirty="0">
              <a:latin typeface="Century Gothic"/>
              <a:cs typeface="Century Gothic"/>
            </a:endParaRPr>
          </a:p>
        </p:txBody>
      </p:sp>
    </p:spTree>
    <p:extLst>
      <p:ext uri="{BB962C8B-B14F-4D97-AF65-F5344CB8AC3E}">
        <p14:creationId xmlns:p14="http://schemas.microsoft.com/office/powerpoint/2010/main" val="4134889392"/>
      </p:ext>
    </p:extLst>
  </p:cSld>
  <p:clrMapOvr>
    <a:masterClrMapping/>
  </p:clrMapOvr>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9</TotalTime>
  <Words>156</Words>
  <Application>Microsoft Macintosh PowerPoint</Application>
  <PresentationFormat>Format A4 (210 x 297 mm)</PresentationFormat>
  <Paragraphs>4</Paragraphs>
  <Slides>2</Slides>
  <Notes>0</Notes>
  <HiddenSlides>0</HiddenSlides>
  <MMClips>0</MMClips>
  <ScaleCrop>false</ScaleCrop>
  <HeadingPairs>
    <vt:vector size="4" baseType="variant">
      <vt:variant>
        <vt:lpstr>Thème</vt:lpstr>
      </vt:variant>
      <vt:variant>
        <vt:i4>1</vt:i4>
      </vt:variant>
      <vt:variant>
        <vt:lpstr>Titres des diapositives</vt:lpstr>
      </vt:variant>
      <vt:variant>
        <vt:i4>2</vt:i4>
      </vt:variant>
    </vt:vector>
  </HeadingPairs>
  <TitlesOfParts>
    <vt:vector size="3" baseType="lpstr">
      <vt:lpstr>Thème Office</vt:lpstr>
      <vt:lpstr>Présentation PowerPoint</vt:lpstr>
      <vt:lpstr>Présentation PowerPoint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Laurence Bohnenblust-Pidoux</dc:creator>
  <cp:lastModifiedBy>Laurence Bohnenblust-Pidoux</cp:lastModifiedBy>
  <cp:revision>3</cp:revision>
  <cp:lastPrinted>2014-05-30T09:55:24Z</cp:lastPrinted>
  <dcterms:created xsi:type="dcterms:W3CDTF">2014-05-13T15:40:14Z</dcterms:created>
  <dcterms:modified xsi:type="dcterms:W3CDTF">2014-05-30T09:57:03Z</dcterms:modified>
</cp:coreProperties>
</file>