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6858000" cy="9906000" type="A4"/>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showGuides="1">
      <p:cViewPr varScale="1">
        <p:scale>
          <a:sx n="92" d="100"/>
          <a:sy n="92" d="100"/>
        </p:scale>
        <p:origin x="-2784" y="-104"/>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3077282"/>
            <a:ext cx="5829300" cy="2123369"/>
          </a:xfrm>
        </p:spPr>
        <p:txBody>
          <a:bodyPr/>
          <a:lstStyle/>
          <a:p>
            <a:r>
              <a:rPr lang="fr-CH" smtClean="0"/>
              <a:t>Cliquez et modifiez le titre</a:t>
            </a:r>
            <a:endParaRPr lang="fr-CH"/>
          </a:p>
        </p:txBody>
      </p:sp>
      <p:sp>
        <p:nvSpPr>
          <p:cNvPr id="3" name="Sous-titr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smtClean="0"/>
              <a:t>Cliquez pour modifier le style des sous-titres du masque</a:t>
            </a:r>
            <a:endParaRPr lang="fr-CH"/>
          </a:p>
        </p:txBody>
      </p:sp>
      <p:sp>
        <p:nvSpPr>
          <p:cNvPr id="4" name="Espace réservé de la date 3"/>
          <p:cNvSpPr>
            <a:spLocks noGrp="1"/>
          </p:cNvSpPr>
          <p:nvPr>
            <p:ph type="dt" sz="half" idx="10"/>
          </p:nvPr>
        </p:nvSpPr>
        <p:spPr/>
        <p:txBody>
          <a:bodyPr/>
          <a:lstStyle/>
          <a:p>
            <a:fld id="{406132E5-928B-C64D-B8B0-EE481439C18F}" type="datetimeFigureOut">
              <a:rPr lang="fr-FR" smtClean="0"/>
              <a:t>30.05.14</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0B52D031-EDE9-5D49-9E8F-AE292390E9F4}" type="slidenum">
              <a:rPr lang="fr-CH" smtClean="0"/>
              <a:t>‹#›</a:t>
            </a:fld>
            <a:endParaRPr lang="fr-CH"/>
          </a:p>
        </p:txBody>
      </p:sp>
    </p:spTree>
    <p:extLst>
      <p:ext uri="{BB962C8B-B14F-4D97-AF65-F5344CB8AC3E}">
        <p14:creationId xmlns:p14="http://schemas.microsoft.com/office/powerpoint/2010/main" val="3001772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mtClean="0"/>
              <a:t>Cliquez et modifiez le titre</a:t>
            </a:r>
            <a:endParaRPr lang="fr-CH"/>
          </a:p>
        </p:txBody>
      </p:sp>
      <p:sp>
        <p:nvSpPr>
          <p:cNvPr id="3" name="Espace réservé du texte vertical 2"/>
          <p:cNvSpPr>
            <a:spLocks noGrp="1"/>
          </p:cNvSpPr>
          <p:nvPr>
            <p:ph type="body" orient="vert" idx="1"/>
          </p:nvPr>
        </p:nvSpPr>
        <p:spPr/>
        <p:txBody>
          <a:bodyPr vert="eaVert"/>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CH"/>
          </a:p>
        </p:txBody>
      </p:sp>
      <p:sp>
        <p:nvSpPr>
          <p:cNvPr id="4" name="Espace réservé de la date 3"/>
          <p:cNvSpPr>
            <a:spLocks noGrp="1"/>
          </p:cNvSpPr>
          <p:nvPr>
            <p:ph type="dt" sz="half" idx="10"/>
          </p:nvPr>
        </p:nvSpPr>
        <p:spPr/>
        <p:txBody>
          <a:bodyPr/>
          <a:lstStyle/>
          <a:p>
            <a:fld id="{406132E5-928B-C64D-B8B0-EE481439C18F}" type="datetimeFigureOut">
              <a:rPr lang="fr-FR" smtClean="0"/>
              <a:t>30.05.14</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0B52D031-EDE9-5D49-9E8F-AE292390E9F4}" type="slidenum">
              <a:rPr lang="fr-CH" smtClean="0"/>
              <a:t>‹#›</a:t>
            </a:fld>
            <a:endParaRPr lang="fr-CH"/>
          </a:p>
        </p:txBody>
      </p:sp>
    </p:spTree>
    <p:extLst>
      <p:ext uri="{BB962C8B-B14F-4D97-AF65-F5344CB8AC3E}">
        <p14:creationId xmlns:p14="http://schemas.microsoft.com/office/powerpoint/2010/main" val="2966525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573264"/>
            <a:ext cx="1157288" cy="12208228"/>
          </a:xfrm>
        </p:spPr>
        <p:txBody>
          <a:bodyPr vert="eaVert"/>
          <a:lstStyle/>
          <a:p>
            <a:r>
              <a:rPr lang="fr-CH" smtClean="0"/>
              <a:t>Cliquez et modifiez le titre</a:t>
            </a:r>
            <a:endParaRPr lang="fr-CH"/>
          </a:p>
        </p:txBody>
      </p:sp>
      <p:sp>
        <p:nvSpPr>
          <p:cNvPr id="3" name="Espace réservé du texte vertical 2"/>
          <p:cNvSpPr>
            <a:spLocks noGrp="1"/>
          </p:cNvSpPr>
          <p:nvPr>
            <p:ph type="body" orient="vert" idx="1"/>
          </p:nvPr>
        </p:nvSpPr>
        <p:spPr>
          <a:xfrm>
            <a:off x="257175" y="573264"/>
            <a:ext cx="3357563" cy="12208228"/>
          </a:xfrm>
        </p:spPr>
        <p:txBody>
          <a:bodyPr vert="eaVert"/>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CH"/>
          </a:p>
        </p:txBody>
      </p:sp>
      <p:sp>
        <p:nvSpPr>
          <p:cNvPr id="4" name="Espace réservé de la date 3"/>
          <p:cNvSpPr>
            <a:spLocks noGrp="1"/>
          </p:cNvSpPr>
          <p:nvPr>
            <p:ph type="dt" sz="half" idx="10"/>
          </p:nvPr>
        </p:nvSpPr>
        <p:spPr/>
        <p:txBody>
          <a:bodyPr/>
          <a:lstStyle/>
          <a:p>
            <a:fld id="{406132E5-928B-C64D-B8B0-EE481439C18F}" type="datetimeFigureOut">
              <a:rPr lang="fr-FR" smtClean="0"/>
              <a:t>30.05.14</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0B52D031-EDE9-5D49-9E8F-AE292390E9F4}" type="slidenum">
              <a:rPr lang="fr-CH" smtClean="0"/>
              <a:t>‹#›</a:t>
            </a:fld>
            <a:endParaRPr lang="fr-CH"/>
          </a:p>
        </p:txBody>
      </p:sp>
    </p:spTree>
    <p:extLst>
      <p:ext uri="{BB962C8B-B14F-4D97-AF65-F5344CB8AC3E}">
        <p14:creationId xmlns:p14="http://schemas.microsoft.com/office/powerpoint/2010/main" val="1428153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mtClean="0"/>
              <a:t>Cliquez et modifiez le titre</a:t>
            </a:r>
            <a:endParaRPr lang="fr-CH"/>
          </a:p>
        </p:txBody>
      </p:sp>
      <p:sp>
        <p:nvSpPr>
          <p:cNvPr id="3" name="Espace réservé du contenu 2"/>
          <p:cNvSpPr>
            <a:spLocks noGrp="1"/>
          </p:cNvSpPr>
          <p:nvPr>
            <p:ph idx="1"/>
          </p:nvPr>
        </p:nvSpPr>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CH"/>
          </a:p>
        </p:txBody>
      </p:sp>
      <p:sp>
        <p:nvSpPr>
          <p:cNvPr id="4" name="Espace réservé de la date 3"/>
          <p:cNvSpPr>
            <a:spLocks noGrp="1"/>
          </p:cNvSpPr>
          <p:nvPr>
            <p:ph type="dt" sz="half" idx="10"/>
          </p:nvPr>
        </p:nvSpPr>
        <p:spPr/>
        <p:txBody>
          <a:bodyPr/>
          <a:lstStyle/>
          <a:p>
            <a:fld id="{406132E5-928B-C64D-B8B0-EE481439C18F}" type="datetimeFigureOut">
              <a:rPr lang="fr-FR" smtClean="0"/>
              <a:t>30.05.14</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0B52D031-EDE9-5D49-9E8F-AE292390E9F4}" type="slidenum">
              <a:rPr lang="fr-CH" smtClean="0"/>
              <a:t>‹#›</a:t>
            </a:fld>
            <a:endParaRPr lang="fr-CH"/>
          </a:p>
        </p:txBody>
      </p:sp>
    </p:spTree>
    <p:extLst>
      <p:ext uri="{BB962C8B-B14F-4D97-AF65-F5344CB8AC3E}">
        <p14:creationId xmlns:p14="http://schemas.microsoft.com/office/powerpoint/2010/main" val="309824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3"/>
            <a:ext cx="5829300" cy="1967442"/>
          </a:xfrm>
        </p:spPr>
        <p:txBody>
          <a:bodyPr anchor="t"/>
          <a:lstStyle>
            <a:lvl1pPr algn="l">
              <a:defRPr sz="4000" b="1" cap="all"/>
            </a:lvl1pPr>
          </a:lstStyle>
          <a:p>
            <a:r>
              <a:rPr lang="fr-CH" smtClean="0"/>
              <a:t>Cliquez et modifiez le titre</a:t>
            </a:r>
            <a:endParaRPr lang="fr-CH"/>
          </a:p>
        </p:txBody>
      </p:sp>
      <p:sp>
        <p:nvSpPr>
          <p:cNvPr id="3" name="Espace réservé du texte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H" smtClean="0"/>
              <a:t>Cliquez pour modifier les styles du texte du masque</a:t>
            </a:r>
          </a:p>
        </p:txBody>
      </p:sp>
      <p:sp>
        <p:nvSpPr>
          <p:cNvPr id="4" name="Espace réservé de la date 3"/>
          <p:cNvSpPr>
            <a:spLocks noGrp="1"/>
          </p:cNvSpPr>
          <p:nvPr>
            <p:ph type="dt" sz="half" idx="10"/>
          </p:nvPr>
        </p:nvSpPr>
        <p:spPr/>
        <p:txBody>
          <a:bodyPr/>
          <a:lstStyle/>
          <a:p>
            <a:fld id="{406132E5-928B-C64D-B8B0-EE481439C18F}" type="datetimeFigureOut">
              <a:rPr lang="fr-FR" smtClean="0"/>
              <a:t>30.05.14</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0B52D031-EDE9-5D49-9E8F-AE292390E9F4}" type="slidenum">
              <a:rPr lang="fr-CH" smtClean="0"/>
              <a:t>‹#›</a:t>
            </a:fld>
            <a:endParaRPr lang="fr-CH"/>
          </a:p>
        </p:txBody>
      </p:sp>
    </p:spTree>
    <p:extLst>
      <p:ext uri="{BB962C8B-B14F-4D97-AF65-F5344CB8AC3E}">
        <p14:creationId xmlns:p14="http://schemas.microsoft.com/office/powerpoint/2010/main" val="765904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mtClean="0"/>
              <a:t>Cliquez et modifiez le titre</a:t>
            </a:r>
            <a:endParaRPr lang="fr-CH"/>
          </a:p>
        </p:txBody>
      </p:sp>
      <p:sp>
        <p:nvSpPr>
          <p:cNvPr id="3" name="Espace réservé du contenu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CH"/>
          </a:p>
        </p:txBody>
      </p:sp>
      <p:sp>
        <p:nvSpPr>
          <p:cNvPr id="4" name="Espace réservé du contenu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CH"/>
          </a:p>
        </p:txBody>
      </p:sp>
      <p:sp>
        <p:nvSpPr>
          <p:cNvPr id="5" name="Espace réservé de la date 4"/>
          <p:cNvSpPr>
            <a:spLocks noGrp="1"/>
          </p:cNvSpPr>
          <p:nvPr>
            <p:ph type="dt" sz="half" idx="10"/>
          </p:nvPr>
        </p:nvSpPr>
        <p:spPr/>
        <p:txBody>
          <a:bodyPr/>
          <a:lstStyle/>
          <a:p>
            <a:fld id="{406132E5-928B-C64D-B8B0-EE481439C18F}" type="datetimeFigureOut">
              <a:rPr lang="fr-FR" smtClean="0"/>
              <a:t>30.05.14</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0B52D031-EDE9-5D49-9E8F-AE292390E9F4}" type="slidenum">
              <a:rPr lang="fr-CH" smtClean="0"/>
              <a:t>‹#›</a:t>
            </a:fld>
            <a:endParaRPr lang="fr-CH"/>
          </a:p>
        </p:txBody>
      </p:sp>
    </p:spTree>
    <p:extLst>
      <p:ext uri="{BB962C8B-B14F-4D97-AF65-F5344CB8AC3E}">
        <p14:creationId xmlns:p14="http://schemas.microsoft.com/office/powerpoint/2010/main" val="572883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p:spPr>
        <p:txBody>
          <a:bodyPr/>
          <a:lstStyle>
            <a:lvl1pPr>
              <a:defRPr/>
            </a:lvl1pPr>
          </a:lstStyle>
          <a:p>
            <a:r>
              <a:rPr lang="fr-CH" smtClean="0"/>
              <a:t>Cliquez et modifiez le titre</a:t>
            </a:r>
            <a:endParaRPr lang="fr-CH"/>
          </a:p>
        </p:txBody>
      </p:sp>
      <p:sp>
        <p:nvSpPr>
          <p:cNvPr id="3" name="Espace réservé du texte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smtClean="0"/>
              <a:t>Cliquez pour modifier les styles du texte du masque</a:t>
            </a:r>
          </a:p>
        </p:txBody>
      </p:sp>
      <p:sp>
        <p:nvSpPr>
          <p:cNvPr id="4" name="Espace réservé du contenu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CH"/>
          </a:p>
        </p:txBody>
      </p:sp>
      <p:sp>
        <p:nvSpPr>
          <p:cNvPr id="5" name="Espace réservé du texte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smtClean="0"/>
              <a:t>Cliquez pour modifier les styles du texte du masque</a:t>
            </a:r>
          </a:p>
        </p:txBody>
      </p:sp>
      <p:sp>
        <p:nvSpPr>
          <p:cNvPr id="6" name="Espace réservé du contenu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CH"/>
          </a:p>
        </p:txBody>
      </p:sp>
      <p:sp>
        <p:nvSpPr>
          <p:cNvPr id="7" name="Espace réservé de la date 6"/>
          <p:cNvSpPr>
            <a:spLocks noGrp="1"/>
          </p:cNvSpPr>
          <p:nvPr>
            <p:ph type="dt" sz="half" idx="10"/>
          </p:nvPr>
        </p:nvSpPr>
        <p:spPr/>
        <p:txBody>
          <a:bodyPr/>
          <a:lstStyle/>
          <a:p>
            <a:fld id="{406132E5-928B-C64D-B8B0-EE481439C18F}" type="datetimeFigureOut">
              <a:rPr lang="fr-FR" smtClean="0"/>
              <a:t>30.05.14</a:t>
            </a:fld>
            <a:endParaRPr lang="fr-CH"/>
          </a:p>
        </p:txBody>
      </p:sp>
      <p:sp>
        <p:nvSpPr>
          <p:cNvPr id="8" name="Espace réservé du pied de page 7"/>
          <p:cNvSpPr>
            <a:spLocks noGrp="1"/>
          </p:cNvSpPr>
          <p:nvPr>
            <p:ph type="ftr" sz="quarter" idx="11"/>
          </p:nvPr>
        </p:nvSpPr>
        <p:spPr/>
        <p:txBody>
          <a:bodyPr/>
          <a:lstStyle/>
          <a:p>
            <a:endParaRPr lang="fr-CH"/>
          </a:p>
        </p:txBody>
      </p:sp>
      <p:sp>
        <p:nvSpPr>
          <p:cNvPr id="9" name="Espace réservé du numéro de diapositive 8"/>
          <p:cNvSpPr>
            <a:spLocks noGrp="1"/>
          </p:cNvSpPr>
          <p:nvPr>
            <p:ph type="sldNum" sz="quarter" idx="12"/>
          </p:nvPr>
        </p:nvSpPr>
        <p:spPr/>
        <p:txBody>
          <a:bodyPr/>
          <a:lstStyle/>
          <a:p>
            <a:fld id="{0B52D031-EDE9-5D49-9E8F-AE292390E9F4}" type="slidenum">
              <a:rPr lang="fr-CH" smtClean="0"/>
              <a:t>‹#›</a:t>
            </a:fld>
            <a:endParaRPr lang="fr-CH"/>
          </a:p>
        </p:txBody>
      </p:sp>
    </p:spTree>
    <p:extLst>
      <p:ext uri="{BB962C8B-B14F-4D97-AF65-F5344CB8AC3E}">
        <p14:creationId xmlns:p14="http://schemas.microsoft.com/office/powerpoint/2010/main" val="3352780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mtClean="0"/>
              <a:t>Cliquez et modifiez le titre</a:t>
            </a:r>
            <a:endParaRPr lang="fr-CH"/>
          </a:p>
        </p:txBody>
      </p:sp>
      <p:sp>
        <p:nvSpPr>
          <p:cNvPr id="3" name="Espace réservé de la date 2"/>
          <p:cNvSpPr>
            <a:spLocks noGrp="1"/>
          </p:cNvSpPr>
          <p:nvPr>
            <p:ph type="dt" sz="half" idx="10"/>
          </p:nvPr>
        </p:nvSpPr>
        <p:spPr/>
        <p:txBody>
          <a:bodyPr/>
          <a:lstStyle/>
          <a:p>
            <a:fld id="{406132E5-928B-C64D-B8B0-EE481439C18F}" type="datetimeFigureOut">
              <a:rPr lang="fr-FR" smtClean="0"/>
              <a:t>30.05.14</a:t>
            </a:fld>
            <a:endParaRPr lang="fr-CH"/>
          </a:p>
        </p:txBody>
      </p:sp>
      <p:sp>
        <p:nvSpPr>
          <p:cNvPr id="4" name="Espace réservé du pied de page 3"/>
          <p:cNvSpPr>
            <a:spLocks noGrp="1"/>
          </p:cNvSpPr>
          <p:nvPr>
            <p:ph type="ftr" sz="quarter" idx="11"/>
          </p:nvPr>
        </p:nvSpPr>
        <p:spPr/>
        <p:txBody>
          <a:bodyPr/>
          <a:lstStyle/>
          <a:p>
            <a:endParaRPr lang="fr-CH"/>
          </a:p>
        </p:txBody>
      </p:sp>
      <p:sp>
        <p:nvSpPr>
          <p:cNvPr id="5" name="Espace réservé du numéro de diapositive 4"/>
          <p:cNvSpPr>
            <a:spLocks noGrp="1"/>
          </p:cNvSpPr>
          <p:nvPr>
            <p:ph type="sldNum" sz="quarter" idx="12"/>
          </p:nvPr>
        </p:nvSpPr>
        <p:spPr/>
        <p:txBody>
          <a:bodyPr/>
          <a:lstStyle/>
          <a:p>
            <a:fld id="{0B52D031-EDE9-5D49-9E8F-AE292390E9F4}" type="slidenum">
              <a:rPr lang="fr-CH" smtClean="0"/>
              <a:t>‹#›</a:t>
            </a:fld>
            <a:endParaRPr lang="fr-CH"/>
          </a:p>
        </p:txBody>
      </p:sp>
    </p:spTree>
    <p:extLst>
      <p:ext uri="{BB962C8B-B14F-4D97-AF65-F5344CB8AC3E}">
        <p14:creationId xmlns:p14="http://schemas.microsoft.com/office/powerpoint/2010/main" val="3640456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06132E5-928B-C64D-B8B0-EE481439C18F}" type="datetimeFigureOut">
              <a:rPr lang="fr-FR" smtClean="0"/>
              <a:t>30.05.14</a:t>
            </a:fld>
            <a:endParaRPr lang="fr-CH"/>
          </a:p>
        </p:txBody>
      </p:sp>
      <p:sp>
        <p:nvSpPr>
          <p:cNvPr id="3" name="Espace réservé du pied de page 2"/>
          <p:cNvSpPr>
            <a:spLocks noGrp="1"/>
          </p:cNvSpPr>
          <p:nvPr>
            <p:ph type="ftr" sz="quarter" idx="11"/>
          </p:nvPr>
        </p:nvSpPr>
        <p:spPr/>
        <p:txBody>
          <a:bodyPr/>
          <a:lstStyle/>
          <a:p>
            <a:endParaRPr lang="fr-CH"/>
          </a:p>
        </p:txBody>
      </p:sp>
      <p:sp>
        <p:nvSpPr>
          <p:cNvPr id="4" name="Espace réservé du numéro de diapositive 3"/>
          <p:cNvSpPr>
            <a:spLocks noGrp="1"/>
          </p:cNvSpPr>
          <p:nvPr>
            <p:ph type="sldNum" sz="quarter" idx="12"/>
          </p:nvPr>
        </p:nvSpPr>
        <p:spPr/>
        <p:txBody>
          <a:bodyPr/>
          <a:lstStyle/>
          <a:p>
            <a:fld id="{0B52D031-EDE9-5D49-9E8F-AE292390E9F4}" type="slidenum">
              <a:rPr lang="fr-CH" smtClean="0"/>
              <a:t>‹#›</a:t>
            </a:fld>
            <a:endParaRPr lang="fr-CH"/>
          </a:p>
        </p:txBody>
      </p:sp>
    </p:spTree>
    <p:extLst>
      <p:ext uri="{BB962C8B-B14F-4D97-AF65-F5344CB8AC3E}">
        <p14:creationId xmlns:p14="http://schemas.microsoft.com/office/powerpoint/2010/main" val="1560315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94405"/>
            <a:ext cx="2256235" cy="1678517"/>
          </a:xfrm>
        </p:spPr>
        <p:txBody>
          <a:bodyPr anchor="b"/>
          <a:lstStyle>
            <a:lvl1pPr algn="l">
              <a:defRPr sz="2000" b="1"/>
            </a:lvl1pPr>
          </a:lstStyle>
          <a:p>
            <a:r>
              <a:rPr lang="fr-CH" smtClean="0"/>
              <a:t>Cliquez et modifiez le titre</a:t>
            </a:r>
            <a:endParaRPr lang="fr-CH"/>
          </a:p>
        </p:txBody>
      </p:sp>
      <p:sp>
        <p:nvSpPr>
          <p:cNvPr id="3" name="Espace réservé du contenu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CH"/>
          </a:p>
        </p:txBody>
      </p:sp>
      <p:sp>
        <p:nvSpPr>
          <p:cNvPr id="4" name="Espace réservé du texte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smtClean="0"/>
              <a:t>Cliquez pour modifier les styles du texte du masque</a:t>
            </a:r>
          </a:p>
        </p:txBody>
      </p:sp>
      <p:sp>
        <p:nvSpPr>
          <p:cNvPr id="5" name="Espace réservé de la date 4"/>
          <p:cNvSpPr>
            <a:spLocks noGrp="1"/>
          </p:cNvSpPr>
          <p:nvPr>
            <p:ph type="dt" sz="half" idx="10"/>
          </p:nvPr>
        </p:nvSpPr>
        <p:spPr/>
        <p:txBody>
          <a:bodyPr/>
          <a:lstStyle/>
          <a:p>
            <a:fld id="{406132E5-928B-C64D-B8B0-EE481439C18F}" type="datetimeFigureOut">
              <a:rPr lang="fr-FR" smtClean="0"/>
              <a:t>30.05.14</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0B52D031-EDE9-5D49-9E8F-AE292390E9F4}" type="slidenum">
              <a:rPr lang="fr-CH" smtClean="0"/>
              <a:t>‹#›</a:t>
            </a:fld>
            <a:endParaRPr lang="fr-CH"/>
          </a:p>
        </p:txBody>
      </p:sp>
    </p:spTree>
    <p:extLst>
      <p:ext uri="{BB962C8B-B14F-4D97-AF65-F5344CB8AC3E}">
        <p14:creationId xmlns:p14="http://schemas.microsoft.com/office/powerpoint/2010/main" val="2208428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0"/>
            <a:ext cx="4114800" cy="818622"/>
          </a:xfrm>
        </p:spPr>
        <p:txBody>
          <a:bodyPr anchor="b"/>
          <a:lstStyle>
            <a:lvl1pPr algn="l">
              <a:defRPr sz="2000" b="1"/>
            </a:lvl1pPr>
          </a:lstStyle>
          <a:p>
            <a:r>
              <a:rPr lang="fr-CH" smtClean="0"/>
              <a:t>Cliquez et modifiez le titre</a:t>
            </a:r>
            <a:endParaRPr lang="fr-CH"/>
          </a:p>
        </p:txBody>
      </p:sp>
      <p:sp>
        <p:nvSpPr>
          <p:cNvPr id="3" name="Espace réservé pour une image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smtClean="0"/>
              <a:t>Cliquez pour modifier les styles du texte du masque</a:t>
            </a:r>
          </a:p>
        </p:txBody>
      </p:sp>
      <p:sp>
        <p:nvSpPr>
          <p:cNvPr id="5" name="Espace réservé de la date 4"/>
          <p:cNvSpPr>
            <a:spLocks noGrp="1"/>
          </p:cNvSpPr>
          <p:nvPr>
            <p:ph type="dt" sz="half" idx="10"/>
          </p:nvPr>
        </p:nvSpPr>
        <p:spPr/>
        <p:txBody>
          <a:bodyPr/>
          <a:lstStyle/>
          <a:p>
            <a:fld id="{406132E5-928B-C64D-B8B0-EE481439C18F}" type="datetimeFigureOut">
              <a:rPr lang="fr-FR" smtClean="0"/>
              <a:t>30.05.14</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0B52D031-EDE9-5D49-9E8F-AE292390E9F4}" type="slidenum">
              <a:rPr lang="fr-CH" smtClean="0"/>
              <a:t>‹#›</a:t>
            </a:fld>
            <a:endParaRPr lang="fr-CH"/>
          </a:p>
        </p:txBody>
      </p:sp>
    </p:spTree>
    <p:extLst>
      <p:ext uri="{BB962C8B-B14F-4D97-AF65-F5344CB8AC3E}">
        <p14:creationId xmlns:p14="http://schemas.microsoft.com/office/powerpoint/2010/main" val="231615836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fr-CH" smtClean="0"/>
              <a:t>Cliquez et modifiez le titre</a:t>
            </a:r>
            <a:endParaRPr lang="fr-CH"/>
          </a:p>
        </p:txBody>
      </p:sp>
      <p:sp>
        <p:nvSpPr>
          <p:cNvPr id="3" name="Espace réservé du texte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CH"/>
          </a:p>
        </p:txBody>
      </p:sp>
      <p:sp>
        <p:nvSpPr>
          <p:cNvPr id="4" name="Espace réservé de la date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406132E5-928B-C64D-B8B0-EE481439C18F}" type="datetimeFigureOut">
              <a:rPr lang="fr-FR" smtClean="0"/>
              <a:t>30.05.14</a:t>
            </a:fld>
            <a:endParaRPr lang="fr-CH"/>
          </a:p>
        </p:txBody>
      </p:sp>
      <p:sp>
        <p:nvSpPr>
          <p:cNvPr id="5" name="Espace réservé du pied de page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Espace réservé du numéro de diapositive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0B52D031-EDE9-5D49-9E8F-AE292390E9F4}" type="slidenum">
              <a:rPr lang="fr-CH" smtClean="0"/>
              <a:t>‹#›</a:t>
            </a:fld>
            <a:endParaRPr lang="fr-CH"/>
          </a:p>
        </p:txBody>
      </p:sp>
    </p:spTree>
    <p:extLst>
      <p:ext uri="{BB962C8B-B14F-4D97-AF65-F5344CB8AC3E}">
        <p14:creationId xmlns:p14="http://schemas.microsoft.com/office/powerpoint/2010/main" val="2198903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p:cNvPicPr>
            <a:picLocks noChangeAspect="1"/>
          </p:cNvPicPr>
          <p:nvPr/>
        </p:nvPicPr>
        <p:blipFill>
          <a:blip r:embed="rId2"/>
          <a:stretch>
            <a:fillRect/>
          </a:stretch>
        </p:blipFill>
        <p:spPr>
          <a:xfrm>
            <a:off x="-128600" y="2876032"/>
            <a:ext cx="6858000" cy="2971800"/>
          </a:xfrm>
          <a:prstGeom prst="rect">
            <a:avLst/>
          </a:prstGeom>
        </p:spPr>
      </p:pic>
      <p:pic>
        <p:nvPicPr>
          <p:cNvPr id="9" name="Image 8"/>
          <p:cNvPicPr>
            <a:picLocks noChangeAspect="1"/>
          </p:cNvPicPr>
          <p:nvPr/>
        </p:nvPicPr>
        <p:blipFill>
          <a:blip r:embed="rId2"/>
          <a:stretch>
            <a:fillRect/>
          </a:stretch>
        </p:blipFill>
        <p:spPr>
          <a:xfrm>
            <a:off x="-128600" y="-32150"/>
            <a:ext cx="6858000" cy="2971800"/>
          </a:xfrm>
          <a:prstGeom prst="rect">
            <a:avLst/>
          </a:prstGeom>
        </p:spPr>
      </p:pic>
      <p:sp>
        <p:nvSpPr>
          <p:cNvPr id="4" name="ZoneTexte 3"/>
          <p:cNvSpPr txBox="1"/>
          <p:nvPr/>
        </p:nvSpPr>
        <p:spPr>
          <a:xfrm>
            <a:off x="1299062" y="819812"/>
            <a:ext cx="4423641" cy="954107"/>
          </a:xfrm>
          <a:prstGeom prst="rect">
            <a:avLst/>
          </a:prstGeom>
          <a:noFill/>
        </p:spPr>
        <p:txBody>
          <a:bodyPr wrap="square" rtlCol="0">
            <a:spAutoFit/>
          </a:bodyPr>
          <a:lstStyle/>
          <a:p>
            <a:pPr algn="just"/>
            <a:r>
              <a:rPr lang="fr-CH" sz="1400" dirty="0">
                <a:latin typeface="Century Gothic"/>
                <a:cs typeface="Century Gothic"/>
              </a:rPr>
              <a:t>« Lévi offre à Jésus un grand repas dans sa maison. Il y a beaucoup de gens qui mangent avec eux : des employés des impôts et aussi d'autres personnes.   </a:t>
            </a:r>
            <a:endParaRPr lang="fr-CH" sz="1400" dirty="0">
              <a:latin typeface="Century Gothic"/>
              <a:cs typeface="Century Gothic"/>
            </a:endParaRPr>
          </a:p>
        </p:txBody>
      </p:sp>
      <p:sp>
        <p:nvSpPr>
          <p:cNvPr id="5" name="ZoneTexte 4"/>
          <p:cNvSpPr txBox="1"/>
          <p:nvPr/>
        </p:nvSpPr>
        <p:spPr>
          <a:xfrm>
            <a:off x="1299062" y="3709009"/>
            <a:ext cx="4259876" cy="1384995"/>
          </a:xfrm>
          <a:prstGeom prst="rect">
            <a:avLst/>
          </a:prstGeom>
          <a:noFill/>
        </p:spPr>
        <p:txBody>
          <a:bodyPr wrap="square" rtlCol="0">
            <a:spAutoFit/>
          </a:bodyPr>
          <a:lstStyle/>
          <a:p>
            <a:pPr algn="just"/>
            <a:r>
              <a:rPr lang="fr-CH" sz="1400" dirty="0">
                <a:latin typeface="Century Gothic"/>
                <a:cs typeface="Century Gothic"/>
              </a:rPr>
              <a:t>« Les gens en bonne santé n'ont pas besoin de médecin. Ce sont les malades qui en ont besoin. Je ne suis pas venu appeler ceux qui se croient justes. Je suis venu appeler ceux qui se reconnaissent pécheurs, pour qu'ils changent leur vie.» </a:t>
            </a:r>
            <a:endParaRPr lang="fr-CH" sz="1400" dirty="0">
              <a:latin typeface="Century Gothic"/>
              <a:cs typeface="Century Gothic"/>
            </a:endParaRPr>
          </a:p>
        </p:txBody>
      </p:sp>
    </p:spTree>
    <p:extLst>
      <p:ext uri="{BB962C8B-B14F-4D97-AF65-F5344CB8AC3E}">
        <p14:creationId xmlns:p14="http://schemas.microsoft.com/office/powerpoint/2010/main" val="290496711"/>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TotalTime>
  <Words>51</Words>
  <Application>Microsoft Macintosh PowerPoint</Application>
  <PresentationFormat>Format A4 (210 x 297 mm)</PresentationFormat>
  <Paragraphs>2</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Laurence Bohnenblust-Pidoux</dc:creator>
  <cp:lastModifiedBy>Laurence Bohnenblust-Pidoux</cp:lastModifiedBy>
  <cp:revision>4</cp:revision>
  <cp:lastPrinted>2014-05-30T09:57:13Z</cp:lastPrinted>
  <dcterms:created xsi:type="dcterms:W3CDTF">2014-05-13T15:40:14Z</dcterms:created>
  <dcterms:modified xsi:type="dcterms:W3CDTF">2014-05-30T09:58:21Z</dcterms:modified>
</cp:coreProperties>
</file>