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6858000" cy="9906000" type="A4"/>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varScale="1">
        <p:scale>
          <a:sx n="92" d="100"/>
          <a:sy n="92" d="100"/>
        </p:scale>
        <p:origin x="-2784" y="-104"/>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3077282"/>
            <a:ext cx="5829300" cy="2123369"/>
          </a:xfrm>
        </p:spPr>
        <p:txBody>
          <a:bodyPr/>
          <a:lstStyle/>
          <a:p>
            <a:r>
              <a:rPr lang="fr-CH" smtClean="0"/>
              <a:t>Cliquez et modifiez le titre</a:t>
            </a:r>
            <a:endParaRPr lang="fr-CH"/>
          </a:p>
        </p:txBody>
      </p:sp>
      <p:sp>
        <p:nvSpPr>
          <p:cNvPr id="3" name="Sous-titr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Cliquez pour modifier le style des sous-titres du masque</a:t>
            </a:r>
            <a:endParaRPr lang="fr-CH"/>
          </a:p>
        </p:txBody>
      </p:sp>
      <p:sp>
        <p:nvSpPr>
          <p:cNvPr id="4" name="Espace réservé de la date 3"/>
          <p:cNvSpPr>
            <a:spLocks noGrp="1"/>
          </p:cNvSpPr>
          <p:nvPr>
            <p:ph type="dt" sz="half" idx="10"/>
          </p:nvPr>
        </p:nvSpPr>
        <p:spPr/>
        <p:txBody>
          <a:bodyPr/>
          <a:lstStyle/>
          <a:p>
            <a:fld id="{406132E5-928B-C64D-B8B0-EE481439C18F}" type="datetimeFigureOut">
              <a:rPr lang="fr-FR" smtClean="0"/>
              <a:t>30.05.14</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3001772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CH"/>
          </a:p>
        </p:txBody>
      </p:sp>
      <p:sp>
        <p:nvSpPr>
          <p:cNvPr id="3" name="Espace réservé du texte vertical 2"/>
          <p:cNvSpPr>
            <a:spLocks noGrp="1"/>
          </p:cNvSpPr>
          <p:nvPr>
            <p:ph type="body" orient="vert" idx="1"/>
          </p:nvPr>
        </p:nvSpPr>
        <p:spPr/>
        <p:txBody>
          <a:bodyPr vert="eaVert"/>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4" name="Espace réservé de la date 3"/>
          <p:cNvSpPr>
            <a:spLocks noGrp="1"/>
          </p:cNvSpPr>
          <p:nvPr>
            <p:ph type="dt" sz="half" idx="10"/>
          </p:nvPr>
        </p:nvSpPr>
        <p:spPr/>
        <p:txBody>
          <a:bodyPr/>
          <a:lstStyle/>
          <a:p>
            <a:fld id="{406132E5-928B-C64D-B8B0-EE481439C18F}" type="datetimeFigureOut">
              <a:rPr lang="fr-FR" smtClean="0"/>
              <a:t>30.05.14</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2966525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573264"/>
            <a:ext cx="1157288" cy="12208228"/>
          </a:xfrm>
        </p:spPr>
        <p:txBody>
          <a:bodyPr vert="eaVert"/>
          <a:lstStyle/>
          <a:p>
            <a:r>
              <a:rPr lang="fr-CH" smtClean="0"/>
              <a:t>Cliquez et modifiez le titre</a:t>
            </a:r>
            <a:endParaRPr lang="fr-CH"/>
          </a:p>
        </p:txBody>
      </p:sp>
      <p:sp>
        <p:nvSpPr>
          <p:cNvPr id="3" name="Espace réservé du texte vertical 2"/>
          <p:cNvSpPr>
            <a:spLocks noGrp="1"/>
          </p:cNvSpPr>
          <p:nvPr>
            <p:ph type="body" orient="vert" idx="1"/>
          </p:nvPr>
        </p:nvSpPr>
        <p:spPr>
          <a:xfrm>
            <a:off x="257175" y="573264"/>
            <a:ext cx="3357563" cy="12208228"/>
          </a:xfrm>
        </p:spPr>
        <p:txBody>
          <a:bodyPr vert="eaVert"/>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4" name="Espace réservé de la date 3"/>
          <p:cNvSpPr>
            <a:spLocks noGrp="1"/>
          </p:cNvSpPr>
          <p:nvPr>
            <p:ph type="dt" sz="half" idx="10"/>
          </p:nvPr>
        </p:nvSpPr>
        <p:spPr/>
        <p:txBody>
          <a:bodyPr/>
          <a:lstStyle/>
          <a:p>
            <a:fld id="{406132E5-928B-C64D-B8B0-EE481439C18F}" type="datetimeFigureOut">
              <a:rPr lang="fr-FR" smtClean="0"/>
              <a:t>30.05.14</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1428153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CH"/>
          </a:p>
        </p:txBody>
      </p:sp>
      <p:sp>
        <p:nvSpPr>
          <p:cNvPr id="3" name="Espace réservé du contenu 2"/>
          <p:cNvSpPr>
            <a:spLocks noGrp="1"/>
          </p:cNvSpPr>
          <p:nvPr>
            <p:ph idx="1"/>
          </p:nvPr>
        </p:nvSpPr>
        <p:spPr/>
        <p:txBody>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4" name="Espace réservé de la date 3"/>
          <p:cNvSpPr>
            <a:spLocks noGrp="1"/>
          </p:cNvSpPr>
          <p:nvPr>
            <p:ph type="dt" sz="half" idx="10"/>
          </p:nvPr>
        </p:nvSpPr>
        <p:spPr/>
        <p:txBody>
          <a:bodyPr/>
          <a:lstStyle/>
          <a:p>
            <a:fld id="{406132E5-928B-C64D-B8B0-EE481439C18F}" type="datetimeFigureOut">
              <a:rPr lang="fr-FR" smtClean="0"/>
              <a:t>30.05.14</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309824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3"/>
            <a:ext cx="5829300" cy="1967442"/>
          </a:xfrm>
        </p:spPr>
        <p:txBody>
          <a:bodyPr anchor="t"/>
          <a:lstStyle>
            <a:lvl1pPr algn="l">
              <a:defRPr sz="4000" b="1" cap="all"/>
            </a:lvl1pPr>
          </a:lstStyle>
          <a:p>
            <a:r>
              <a:rPr lang="fr-CH" smtClean="0"/>
              <a:t>Cliquez et modifiez le titre</a:t>
            </a:r>
            <a:endParaRPr lang="fr-CH"/>
          </a:p>
        </p:txBody>
      </p:sp>
      <p:sp>
        <p:nvSpPr>
          <p:cNvPr id="3" name="Espace réservé du texte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smtClean="0"/>
              <a:t>Cliquez pour modifier les styles du texte du masque</a:t>
            </a:r>
          </a:p>
        </p:txBody>
      </p:sp>
      <p:sp>
        <p:nvSpPr>
          <p:cNvPr id="4" name="Espace réservé de la date 3"/>
          <p:cNvSpPr>
            <a:spLocks noGrp="1"/>
          </p:cNvSpPr>
          <p:nvPr>
            <p:ph type="dt" sz="half" idx="10"/>
          </p:nvPr>
        </p:nvSpPr>
        <p:spPr/>
        <p:txBody>
          <a:bodyPr/>
          <a:lstStyle/>
          <a:p>
            <a:fld id="{406132E5-928B-C64D-B8B0-EE481439C18F}" type="datetimeFigureOut">
              <a:rPr lang="fr-FR" smtClean="0"/>
              <a:t>30.05.14</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765904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CH"/>
          </a:p>
        </p:txBody>
      </p:sp>
      <p:sp>
        <p:nvSpPr>
          <p:cNvPr id="3" name="Espace réservé du contenu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4" name="Espace réservé du contenu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5" name="Espace réservé de la date 4"/>
          <p:cNvSpPr>
            <a:spLocks noGrp="1"/>
          </p:cNvSpPr>
          <p:nvPr>
            <p:ph type="dt" sz="half" idx="10"/>
          </p:nvPr>
        </p:nvSpPr>
        <p:spPr/>
        <p:txBody>
          <a:bodyPr/>
          <a:lstStyle/>
          <a:p>
            <a:fld id="{406132E5-928B-C64D-B8B0-EE481439C18F}" type="datetimeFigureOut">
              <a:rPr lang="fr-FR" smtClean="0"/>
              <a:t>30.05.14</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572883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96699"/>
            <a:ext cx="6172200" cy="1651000"/>
          </a:xfrm>
        </p:spPr>
        <p:txBody>
          <a:bodyPr/>
          <a:lstStyle>
            <a:lvl1pPr>
              <a:defRPr/>
            </a:lvl1pPr>
          </a:lstStyle>
          <a:p>
            <a:r>
              <a:rPr lang="fr-CH" smtClean="0"/>
              <a:t>Cliquez et modifiez le titre</a:t>
            </a:r>
            <a:endParaRPr lang="fr-CH"/>
          </a:p>
        </p:txBody>
      </p:sp>
      <p:sp>
        <p:nvSpPr>
          <p:cNvPr id="3" name="Espace réservé du texte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Cliquez pour modifier les styles du texte du masque</a:t>
            </a:r>
          </a:p>
        </p:txBody>
      </p:sp>
      <p:sp>
        <p:nvSpPr>
          <p:cNvPr id="4" name="Espace réservé du contenu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5" name="Espace réservé du texte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Cliquez pour modifier les styles du texte du masque</a:t>
            </a:r>
          </a:p>
        </p:txBody>
      </p:sp>
      <p:sp>
        <p:nvSpPr>
          <p:cNvPr id="6" name="Espace réservé du contenu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7" name="Espace réservé de la date 6"/>
          <p:cNvSpPr>
            <a:spLocks noGrp="1"/>
          </p:cNvSpPr>
          <p:nvPr>
            <p:ph type="dt" sz="half" idx="10"/>
          </p:nvPr>
        </p:nvSpPr>
        <p:spPr/>
        <p:txBody>
          <a:bodyPr/>
          <a:lstStyle/>
          <a:p>
            <a:fld id="{406132E5-928B-C64D-B8B0-EE481439C18F}" type="datetimeFigureOut">
              <a:rPr lang="fr-FR" smtClean="0"/>
              <a:t>30.05.14</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3352780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smtClean="0"/>
              <a:t>Cliquez et modifiez le titre</a:t>
            </a:r>
            <a:endParaRPr lang="fr-CH"/>
          </a:p>
        </p:txBody>
      </p:sp>
      <p:sp>
        <p:nvSpPr>
          <p:cNvPr id="3" name="Espace réservé de la date 2"/>
          <p:cNvSpPr>
            <a:spLocks noGrp="1"/>
          </p:cNvSpPr>
          <p:nvPr>
            <p:ph type="dt" sz="half" idx="10"/>
          </p:nvPr>
        </p:nvSpPr>
        <p:spPr/>
        <p:txBody>
          <a:bodyPr/>
          <a:lstStyle/>
          <a:p>
            <a:fld id="{406132E5-928B-C64D-B8B0-EE481439C18F}" type="datetimeFigureOut">
              <a:rPr lang="fr-FR" smtClean="0"/>
              <a:t>30.05.14</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3640456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06132E5-928B-C64D-B8B0-EE481439C18F}" type="datetimeFigureOut">
              <a:rPr lang="fr-FR" smtClean="0"/>
              <a:t>30.05.14</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1560315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94405"/>
            <a:ext cx="2256235" cy="1678517"/>
          </a:xfrm>
        </p:spPr>
        <p:txBody>
          <a:bodyPr anchor="b"/>
          <a:lstStyle>
            <a:lvl1pPr algn="l">
              <a:defRPr sz="2000" b="1"/>
            </a:lvl1pPr>
          </a:lstStyle>
          <a:p>
            <a:r>
              <a:rPr lang="fr-CH" smtClean="0"/>
              <a:t>Cliquez et modifiez le titre</a:t>
            </a:r>
            <a:endParaRPr lang="fr-CH"/>
          </a:p>
        </p:txBody>
      </p:sp>
      <p:sp>
        <p:nvSpPr>
          <p:cNvPr id="3" name="Espace réservé du contenu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4" name="Espace réservé du texte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sp>
        <p:nvSpPr>
          <p:cNvPr id="5" name="Espace réservé de la date 4"/>
          <p:cNvSpPr>
            <a:spLocks noGrp="1"/>
          </p:cNvSpPr>
          <p:nvPr>
            <p:ph type="dt" sz="half" idx="10"/>
          </p:nvPr>
        </p:nvSpPr>
        <p:spPr/>
        <p:txBody>
          <a:bodyPr/>
          <a:lstStyle/>
          <a:p>
            <a:fld id="{406132E5-928B-C64D-B8B0-EE481439C18F}" type="datetimeFigureOut">
              <a:rPr lang="fr-FR" smtClean="0"/>
              <a:t>30.05.14</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2208428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0"/>
            <a:ext cx="4114800" cy="818622"/>
          </a:xfrm>
        </p:spPr>
        <p:txBody>
          <a:bodyPr anchor="b"/>
          <a:lstStyle>
            <a:lvl1pPr algn="l">
              <a:defRPr sz="2000" b="1"/>
            </a:lvl1pPr>
          </a:lstStyle>
          <a:p>
            <a:r>
              <a:rPr lang="fr-CH" smtClean="0"/>
              <a:t>Cliquez et modifiez le titre</a:t>
            </a:r>
            <a:endParaRPr lang="fr-CH"/>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Cliquez pour modifier les styles du texte du masque</a:t>
            </a:r>
          </a:p>
        </p:txBody>
      </p:sp>
      <p:sp>
        <p:nvSpPr>
          <p:cNvPr id="5" name="Espace réservé de la date 4"/>
          <p:cNvSpPr>
            <a:spLocks noGrp="1"/>
          </p:cNvSpPr>
          <p:nvPr>
            <p:ph type="dt" sz="half" idx="10"/>
          </p:nvPr>
        </p:nvSpPr>
        <p:spPr/>
        <p:txBody>
          <a:bodyPr/>
          <a:lstStyle/>
          <a:p>
            <a:fld id="{406132E5-928B-C64D-B8B0-EE481439C18F}" type="datetimeFigureOut">
              <a:rPr lang="fr-FR" smtClean="0"/>
              <a:t>30.05.14</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0B52D031-EDE9-5D49-9E8F-AE292390E9F4}" type="slidenum">
              <a:rPr lang="fr-CH" smtClean="0"/>
              <a:t>‹#›</a:t>
            </a:fld>
            <a:endParaRPr lang="fr-CH"/>
          </a:p>
        </p:txBody>
      </p:sp>
    </p:spTree>
    <p:extLst>
      <p:ext uri="{BB962C8B-B14F-4D97-AF65-F5344CB8AC3E}">
        <p14:creationId xmlns:p14="http://schemas.microsoft.com/office/powerpoint/2010/main" val="23161583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fr-CH" smtClean="0"/>
              <a:t>Cliquez et modifiez le titre</a:t>
            </a:r>
            <a:endParaRPr lang="fr-CH"/>
          </a:p>
        </p:txBody>
      </p:sp>
      <p:sp>
        <p:nvSpPr>
          <p:cNvPr id="3" name="Espace réservé du texte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CH"/>
          </a:p>
        </p:txBody>
      </p:sp>
      <p:sp>
        <p:nvSpPr>
          <p:cNvPr id="4" name="Espace réservé de la date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406132E5-928B-C64D-B8B0-EE481439C18F}" type="datetimeFigureOut">
              <a:rPr lang="fr-FR" smtClean="0"/>
              <a:t>30.05.14</a:t>
            </a:fld>
            <a:endParaRPr lang="fr-CH"/>
          </a:p>
        </p:txBody>
      </p:sp>
      <p:sp>
        <p:nvSpPr>
          <p:cNvPr id="5" name="Espace réservé du pied de page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0B52D031-EDE9-5D49-9E8F-AE292390E9F4}" type="slidenum">
              <a:rPr lang="fr-CH" smtClean="0"/>
              <a:t>‹#›</a:t>
            </a:fld>
            <a:endParaRPr lang="fr-CH"/>
          </a:p>
        </p:txBody>
      </p:sp>
    </p:spTree>
    <p:extLst>
      <p:ext uri="{BB962C8B-B14F-4D97-AF65-F5344CB8AC3E}">
        <p14:creationId xmlns:p14="http://schemas.microsoft.com/office/powerpoint/2010/main" val="2198903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p:cNvPicPr>
            <a:picLocks noChangeAspect="1"/>
          </p:cNvPicPr>
          <p:nvPr/>
        </p:nvPicPr>
        <p:blipFill>
          <a:blip r:embed="rId2"/>
          <a:stretch>
            <a:fillRect/>
          </a:stretch>
        </p:blipFill>
        <p:spPr>
          <a:xfrm>
            <a:off x="-128600" y="2876032"/>
            <a:ext cx="6858000" cy="2971800"/>
          </a:xfrm>
          <a:prstGeom prst="rect">
            <a:avLst/>
          </a:prstGeom>
        </p:spPr>
      </p:pic>
      <p:pic>
        <p:nvPicPr>
          <p:cNvPr id="9" name="Image 8"/>
          <p:cNvPicPr>
            <a:picLocks noChangeAspect="1"/>
          </p:cNvPicPr>
          <p:nvPr/>
        </p:nvPicPr>
        <p:blipFill>
          <a:blip r:embed="rId2"/>
          <a:stretch>
            <a:fillRect/>
          </a:stretch>
        </p:blipFill>
        <p:spPr>
          <a:xfrm>
            <a:off x="-128600" y="-32150"/>
            <a:ext cx="6858000" cy="2971800"/>
          </a:xfrm>
          <a:prstGeom prst="rect">
            <a:avLst/>
          </a:prstGeom>
        </p:spPr>
      </p:pic>
      <p:sp>
        <p:nvSpPr>
          <p:cNvPr id="4" name="ZoneTexte 3"/>
          <p:cNvSpPr txBox="1"/>
          <p:nvPr/>
        </p:nvSpPr>
        <p:spPr>
          <a:xfrm>
            <a:off x="1299062" y="819812"/>
            <a:ext cx="4423641" cy="954107"/>
          </a:xfrm>
          <a:prstGeom prst="rect">
            <a:avLst/>
          </a:prstGeom>
          <a:noFill/>
        </p:spPr>
        <p:txBody>
          <a:bodyPr wrap="square" rtlCol="0">
            <a:spAutoFit/>
          </a:bodyPr>
          <a:lstStyle/>
          <a:p>
            <a:pPr algn="just"/>
            <a:r>
              <a:rPr lang="fr-CH" sz="1400" dirty="0">
                <a:latin typeface="Century Gothic"/>
                <a:cs typeface="Century Gothic"/>
              </a:rPr>
              <a:t>« Lévi offre à Jésus un grand repas dans sa maison. Il y a beaucoup de gens qui mangent avec eux : des employés des impôts et aussi d'autres personnes.   </a:t>
            </a:r>
            <a:endParaRPr lang="fr-CH" sz="1400" dirty="0">
              <a:latin typeface="Century Gothic"/>
              <a:cs typeface="Century Gothic"/>
            </a:endParaRPr>
          </a:p>
        </p:txBody>
      </p:sp>
      <p:sp>
        <p:nvSpPr>
          <p:cNvPr id="5" name="ZoneTexte 4"/>
          <p:cNvSpPr txBox="1"/>
          <p:nvPr/>
        </p:nvSpPr>
        <p:spPr>
          <a:xfrm>
            <a:off x="1299062" y="3709009"/>
            <a:ext cx="4259876" cy="1384995"/>
          </a:xfrm>
          <a:prstGeom prst="rect">
            <a:avLst/>
          </a:prstGeom>
          <a:noFill/>
        </p:spPr>
        <p:txBody>
          <a:bodyPr wrap="square" rtlCol="0">
            <a:spAutoFit/>
          </a:bodyPr>
          <a:lstStyle/>
          <a:p>
            <a:pPr algn="just"/>
            <a:r>
              <a:rPr lang="fr-CH" sz="1400" dirty="0">
                <a:latin typeface="Century Gothic"/>
                <a:cs typeface="Century Gothic"/>
              </a:rPr>
              <a:t>« Les gens en bonne santé n'ont pas besoin de médecin. Ce sont les malades qui en ont besoin. Je ne suis pas venu appeler ceux qui se croient justes. Je suis venu appeler ceux qui se reconnaissent pécheurs, pour qu'ils changent leur vie.» </a:t>
            </a:r>
            <a:endParaRPr lang="fr-CH" sz="1400" dirty="0">
              <a:latin typeface="Century Gothic"/>
              <a:cs typeface="Century Gothic"/>
            </a:endParaRPr>
          </a:p>
        </p:txBody>
      </p:sp>
    </p:spTree>
    <p:extLst>
      <p:ext uri="{BB962C8B-B14F-4D97-AF65-F5344CB8AC3E}">
        <p14:creationId xmlns:p14="http://schemas.microsoft.com/office/powerpoint/2010/main" val="290496711"/>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TotalTime>
  <Words>51</Words>
  <Application>Microsoft Macintosh PowerPoint</Application>
  <PresentationFormat>Format A4 (210 x 297 mm)</PresentationFormat>
  <Paragraphs>2</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Laurence Bohnenblust-Pidoux</dc:creator>
  <cp:lastModifiedBy>Laurence Bohnenblust-Pidoux</cp:lastModifiedBy>
  <cp:revision>4</cp:revision>
  <cp:lastPrinted>2014-05-30T09:57:13Z</cp:lastPrinted>
  <dcterms:created xsi:type="dcterms:W3CDTF">2014-05-13T15:40:14Z</dcterms:created>
  <dcterms:modified xsi:type="dcterms:W3CDTF">2014-05-30T09:58:21Z</dcterms:modified>
</cp:coreProperties>
</file>