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2784" y="-1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77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65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81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8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59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28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7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04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3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84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15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9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3883714"/>
            <a:ext cx="6858000" cy="29718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-32151"/>
            <a:ext cx="6858000" cy="346931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99062" y="819812"/>
            <a:ext cx="44236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 Seigneur, ne te dérange pas, je ne suis pas digne que tu entres chez moi. Voilà aussi pourquoi je n'ai pas osé venir moi-même vers toi. Mais dis seulement un mot, et mon serviteur sera guéri. Moi, j'obéis à un chef et je commande à des soldats. Je dis à l'un : “Va ! ” et il va. Je dis à un autre : “Viens ! ” et il vient. Je dis à mon serviteur : “Fais ceci ! ” et il le fait. »  </a:t>
            </a:r>
            <a:endParaRPr lang="fr-CH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99062" y="4953000"/>
            <a:ext cx="4259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Quand Jésus entend cela, il admire l'officier. Il se retourne et dit à la foule qui le suit : « Je vous le dis, même dans le peuple d'Israël, je n'ai jamais trouvé une foi aussi grande. » </a:t>
            </a:r>
            <a:endParaRPr lang="fr-CH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4967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103</Words>
  <Application>Microsoft Macintosh PowerPoint</Application>
  <PresentationFormat>Format A4 (210 x 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5</cp:revision>
  <cp:lastPrinted>2014-05-30T09:58:30Z</cp:lastPrinted>
  <dcterms:created xsi:type="dcterms:W3CDTF">2014-05-13T15:40:14Z</dcterms:created>
  <dcterms:modified xsi:type="dcterms:W3CDTF">2014-05-30T09:59:35Z</dcterms:modified>
</cp:coreProperties>
</file>