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2784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177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6652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815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982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590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288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278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04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6031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0842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615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32E5-928B-C64D-B8B0-EE481439C18F}" type="datetimeFigureOut">
              <a:rPr lang="fr-FR" smtClean="0"/>
              <a:t>30.05.14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2D031-EDE9-5D49-9E8F-AE292390E9F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890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3035440"/>
            <a:ext cx="6858000" cy="17260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600" y="-32151"/>
            <a:ext cx="6858000" cy="279292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299062" y="665923"/>
            <a:ext cx="44236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Pour ceux qui ont des richesses, c'est vraiment difficile d'entrer dans le Royaume de Dieu ! Est-ce qu'un chameau peut passer facilement par le trou d'une aiguille ? Eh bien, pour quelqu'un de riche, c'est encore plus difficile d'entrer dans le Royaume de Dieu ! »</a:t>
            </a:r>
          </a:p>
          <a:p>
            <a:pPr algn="just"/>
            <a:r>
              <a:rPr lang="fr-CH" sz="1400" dirty="0">
                <a:latin typeface="Century Gothic"/>
                <a:cs typeface="Century Gothic"/>
              </a:rPr>
              <a:t> </a:t>
            </a:r>
            <a:endParaRPr lang="fr-CH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62827" y="3663001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Qu'est-ce que je dois faire pour recevoir la vie avec Dieu pour toujours ? </a:t>
            </a:r>
            <a:endParaRPr lang="fr-CH" sz="1400" dirty="0">
              <a:latin typeface="Century Gothic"/>
              <a:cs typeface="Century Gothic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4999469"/>
            <a:ext cx="6858000" cy="247482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161004" y="5875501"/>
            <a:ext cx="4259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Une seule chose te manque encore : tout ce que tu as, vends-le et distribue l'argent aux pauvres, alors tu auras des richesses auprès de Dieu. Ensuite, viens et suis-moi. » </a:t>
            </a:r>
            <a:endParaRPr lang="fr-CH" sz="1400" dirty="0">
              <a:latin typeface="Century Gothic"/>
              <a:cs typeface="Century Gothic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7729312"/>
            <a:ext cx="6858000" cy="172608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462827" y="8356873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Century Gothic"/>
                <a:cs typeface="Century Gothic"/>
              </a:rPr>
              <a:t>« Ce qui est impossible pour les hommes est possible pour Dieu. » </a:t>
            </a:r>
            <a:endParaRPr lang="fr-CH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049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016" y="329882"/>
            <a:ext cx="6858000" cy="172608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62827" y="957443"/>
            <a:ext cx="4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 smtClean="0">
                <a:latin typeface="Century Gothic"/>
                <a:cs typeface="Century Gothic"/>
              </a:rPr>
              <a:t>«</a:t>
            </a:r>
            <a:r>
              <a:rPr lang="fr-CH" sz="1400" dirty="0">
                <a:latin typeface="Century Gothic"/>
                <a:cs typeface="Century Gothic"/>
              </a:rPr>
              <a:t> Le Royaume de Dieu appartient à ceux qui sont comme les enfants. »</a:t>
            </a:r>
          </a:p>
        </p:txBody>
      </p:sp>
    </p:spTree>
    <p:extLst>
      <p:ext uri="{BB962C8B-B14F-4D97-AF65-F5344CB8AC3E}">
        <p14:creationId xmlns:p14="http://schemas.microsoft.com/office/powerpoint/2010/main" val="33753935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Macintosh PowerPoint</Application>
  <PresentationFormat>Format A4 (210 x 297 mm)</PresentationFormat>
  <Paragraphs>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Bohnenblust-Pidoux</dc:creator>
  <cp:lastModifiedBy>Laurence Bohnenblust-Pidoux</cp:lastModifiedBy>
  <cp:revision>8</cp:revision>
  <cp:lastPrinted>2014-05-30T10:03:01Z</cp:lastPrinted>
  <dcterms:created xsi:type="dcterms:W3CDTF">2014-05-13T15:40:14Z</dcterms:created>
  <dcterms:modified xsi:type="dcterms:W3CDTF">2014-05-30T10:05:39Z</dcterms:modified>
</cp:coreProperties>
</file>