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9" r:id="rId3"/>
    <p:sldId id="257" r:id="rId4"/>
    <p:sldId id="263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B5A43-5CD6-41EA-9F9A-6F974CF3D66C}" v="559" dt="2022-09-05T07:47:19.218"/>
    <p1510:client id="{AF7B234E-E231-44F4-A2CE-BC90CA6223ED}" v="1" dt="2022-09-05T07:50:02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4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5T07:33:23.6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7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2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3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0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5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4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3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5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Quatre hommes de différentes tailles">
            <a:extLst>
              <a:ext uri="{FF2B5EF4-FFF2-40B4-BE49-F238E27FC236}">
                <a16:creationId xmlns:a16="http://schemas.microsoft.com/office/drawing/2014/main" id="{CE23EA75-5A63-75DD-396D-38A1484B9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" r="-1" b="13534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fr-FR" sz="6000">
                <a:solidFill>
                  <a:schemeClr val="bg1"/>
                </a:solidFill>
                <a:cs typeface="Calibri Light"/>
              </a:rPr>
              <a:t>Psaume 84/83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0080" y="5678424"/>
            <a:ext cx="10908792" cy="5486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D'une maison à l'autre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E81C"/>
          </a:solidFill>
          <a:ln w="38100" cap="rnd">
            <a:solidFill>
              <a:srgbClr val="FFE81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4800" b="1" dirty="0"/>
              <a:t>et </a:t>
            </a:r>
            <a:r>
              <a:rPr lang="en-US" sz="4800" b="1" dirty="0" err="1"/>
              <a:t>l'hirondelle</a:t>
            </a:r>
            <a:r>
              <a:rPr lang="en-US" sz="4800" b="1" dirty="0"/>
              <a:t> un </a:t>
            </a:r>
            <a:r>
              <a:rPr lang="en-US" sz="4800" b="1" dirty="0" err="1"/>
              <a:t>nid</a:t>
            </a:r>
            <a:r>
              <a:rPr lang="en-US" sz="4800" b="1" dirty="0"/>
              <a:t> </a:t>
            </a:r>
            <a:r>
              <a:rPr lang="en-US" sz="4800" b="1" dirty="0" err="1"/>
              <a:t>où</a:t>
            </a:r>
            <a:r>
              <a:rPr lang="en-US" sz="4800" b="1" dirty="0"/>
              <a:t> </a:t>
            </a:r>
            <a:r>
              <a:rPr lang="en-US" sz="4800" b="1" dirty="0" err="1"/>
              <a:t>mettre</a:t>
            </a:r>
            <a:r>
              <a:rPr lang="en-US" sz="4800" b="1" dirty="0"/>
              <a:t> </a:t>
            </a:r>
            <a:r>
              <a:rPr lang="en-US" sz="4800" b="1" dirty="0" err="1"/>
              <a:t>ses</a:t>
            </a:r>
            <a:r>
              <a:rPr lang="en-US" sz="4800" b="1" dirty="0"/>
              <a:t> petits </a:t>
            </a:r>
            <a:r>
              <a:rPr lang="en-US" sz="4800" b="1" dirty="0" err="1"/>
              <a:t>près</a:t>
            </a:r>
            <a:r>
              <a:rPr lang="en-US" sz="4800" b="1" dirty="0"/>
              <a:t> de </a:t>
            </a:r>
            <a:r>
              <a:rPr lang="en-US" sz="4800" b="1" dirty="0" err="1"/>
              <a:t>tes</a:t>
            </a:r>
            <a:r>
              <a:rPr lang="en-US" sz="4800" b="1" dirty="0"/>
              <a:t> </a:t>
            </a:r>
            <a:r>
              <a:rPr lang="en-US" sz="4800" b="1" dirty="0" err="1"/>
              <a:t>autels</a:t>
            </a:r>
            <a:r>
              <a:rPr lang="en-US" sz="4800" b="1" dirty="0"/>
              <a:t>, </a:t>
            </a:r>
            <a:r>
              <a:rPr lang="en-US" sz="4800" b="1" dirty="0" err="1"/>
              <a:t>mon</a:t>
            </a:r>
            <a:r>
              <a:rPr lang="en-US" sz="4800" b="1" dirty="0"/>
              <a:t> </a:t>
            </a:r>
            <a:r>
              <a:rPr lang="en-US" sz="4800" b="1" dirty="0" err="1"/>
              <a:t>roi</a:t>
            </a:r>
            <a:r>
              <a:rPr lang="en-US" sz="4800" b="1" dirty="0"/>
              <a:t> et </a:t>
            </a:r>
            <a:r>
              <a:rPr lang="en-US" sz="4800" b="1" dirty="0" err="1"/>
              <a:t>mon</a:t>
            </a:r>
            <a:r>
              <a:rPr lang="en-US" sz="4800" b="1" dirty="0"/>
              <a:t> Dieu ! </a:t>
            </a:r>
            <a:endParaRPr lang="en-US" sz="4800"/>
          </a:p>
          <a:p>
            <a:pPr marL="0" indent="0">
              <a:buNone/>
            </a:pPr>
            <a:r>
              <a:rPr lang="en-US" sz="4800" b="1" dirty="0"/>
              <a:t>Heureux </a:t>
            </a:r>
            <a:r>
              <a:rPr lang="en-US" sz="4800" b="1" dirty="0" err="1"/>
              <a:t>celles</a:t>
            </a:r>
            <a:r>
              <a:rPr lang="en-US" sz="4800" b="1" dirty="0"/>
              <a:t> et </a:t>
            </a:r>
            <a:r>
              <a:rPr lang="en-US" sz="4800" b="1" dirty="0" err="1"/>
              <a:t>ceux</a:t>
            </a:r>
            <a:r>
              <a:rPr lang="en-US" sz="4800" b="1" dirty="0"/>
              <a:t> qui </a:t>
            </a:r>
            <a:r>
              <a:rPr lang="en-US" sz="4800" b="1" dirty="0" err="1"/>
              <a:t>habitent</a:t>
            </a:r>
            <a:r>
              <a:rPr lang="en-US" sz="4800" b="1" dirty="0"/>
              <a:t> dans ta </a:t>
            </a:r>
            <a:r>
              <a:rPr lang="en-US" sz="4800" b="1" dirty="0" err="1"/>
              <a:t>maison</a:t>
            </a:r>
            <a:r>
              <a:rPr lang="en-US" sz="4800" b="1" dirty="0"/>
              <a:t>, </a:t>
            </a:r>
            <a:r>
              <a:rPr lang="en-US" sz="4800" b="1" dirty="0" err="1"/>
              <a:t>ils</a:t>
            </a:r>
            <a:r>
              <a:rPr lang="en-US" sz="4800" b="1" dirty="0"/>
              <a:t> </a:t>
            </a:r>
            <a:r>
              <a:rPr lang="en-US" sz="4800" b="1" dirty="0" err="1"/>
              <a:t>peuvent</a:t>
            </a:r>
            <a:r>
              <a:rPr lang="en-US" sz="4800" b="1" dirty="0"/>
              <a:t> </a:t>
            </a:r>
            <a:r>
              <a:rPr lang="en-US" sz="4800" b="1" dirty="0" err="1"/>
              <a:t>te</a:t>
            </a:r>
            <a:r>
              <a:rPr lang="en-US" sz="4800" b="1" dirty="0"/>
              <a:t> </a:t>
            </a:r>
            <a:r>
              <a:rPr lang="en-US" sz="4800" b="1" dirty="0" err="1"/>
              <a:t>célébrer</a:t>
            </a:r>
            <a:r>
              <a:rPr lang="en-US" sz="4800" b="1" dirty="0"/>
              <a:t> </a:t>
            </a:r>
            <a:r>
              <a:rPr lang="en-US" sz="4800" b="1" dirty="0" err="1"/>
              <a:t>toujours</a:t>
            </a:r>
            <a:r>
              <a:rPr lang="en-US" sz="4800" b="1" dirty="0"/>
              <a:t> ! </a:t>
            </a:r>
            <a:endParaRPr lang="en-US" sz="4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E9E99A0-232F-3E61-2ABA-3625730A5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15" r="30253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4637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0EA240-467B-5F10-A443-577883767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9" r="1" b="11785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164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37EED3-4C80-815A-E535-1CB46BFEC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7" b="2494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80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921513"/>
            <a:ext cx="6897626" cy="13992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800" b="1" dirty="0" err="1"/>
              <a:t>Heureuses</a:t>
            </a:r>
            <a:r>
              <a:rPr lang="en-US" sz="4800" b="1" dirty="0"/>
              <a:t> les </a:t>
            </a:r>
            <a:r>
              <a:rPr lang="en-US" sz="4800" b="1" dirty="0" err="1"/>
              <a:t>personnes</a:t>
            </a:r>
            <a:r>
              <a:rPr lang="en-US" sz="4800" b="1" dirty="0"/>
              <a:t> qui </a:t>
            </a:r>
            <a:r>
              <a:rPr lang="en-US" sz="4800" b="1" dirty="0" err="1"/>
              <a:t>trouvent</a:t>
            </a:r>
            <a:r>
              <a:rPr lang="en-US" sz="4800" b="1" dirty="0"/>
              <a:t> chez </a:t>
            </a:r>
            <a:r>
              <a:rPr lang="en-US" sz="4800" b="1" dirty="0" err="1"/>
              <a:t>toi</a:t>
            </a:r>
            <a:r>
              <a:rPr lang="en-US" sz="4800" b="1" dirty="0"/>
              <a:t> un refuge,</a:t>
            </a:r>
          </a:p>
        </p:txBody>
      </p:sp>
    </p:spTree>
    <p:extLst>
      <p:ext uri="{BB962C8B-B14F-4D97-AF65-F5344CB8AC3E}">
        <p14:creationId xmlns:p14="http://schemas.microsoft.com/office/powerpoint/2010/main" val="98456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A043D4-37E2-2EB3-AAFC-329DC6944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0" r="1" b="1156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025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907D"/>
          </a:solidFill>
          <a:ln w="38100" cap="rnd">
            <a:solidFill>
              <a:srgbClr val="C3907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dirty="0"/>
              <a:t>Des chemins </a:t>
            </a:r>
            <a:r>
              <a:rPr lang="en-US" sz="4800" b="1" dirty="0" err="1"/>
              <a:t>s'ouvrent</a:t>
            </a:r>
            <a:r>
              <a:rPr lang="en-US" sz="4800" b="1" dirty="0"/>
              <a:t> dans </a:t>
            </a:r>
            <a:r>
              <a:rPr lang="en-US" sz="4800" b="1" dirty="0" err="1"/>
              <a:t>leur</a:t>
            </a:r>
            <a:r>
              <a:rPr lang="en-US" sz="4800" b="1" dirty="0"/>
              <a:t> </a:t>
            </a:r>
            <a:r>
              <a:rPr lang="en-US" sz="4800" b="1" dirty="0" err="1"/>
              <a:t>coeur</a:t>
            </a:r>
            <a:r>
              <a:rPr lang="en-US" sz="4800" b="1" dirty="0"/>
              <a:t> 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BFBBBE1-0B4D-8775-574C-C49594470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08" r="1527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304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1FB8D5-D495-A34B-27AA-1F4FFDD93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3" r="1" b="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5391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3B1C5E-CB40-9E13-A7E8-2B0A3A2C0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9" r="1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94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F486"/>
          </a:solidFill>
          <a:ln w="38100" cap="rnd">
            <a:solidFill>
              <a:srgbClr val="FFF48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dirty="0"/>
              <a:t>Quand </a:t>
            </a:r>
            <a:r>
              <a:rPr lang="en-US" sz="4800" b="1" dirty="0" err="1"/>
              <a:t>elles</a:t>
            </a:r>
            <a:r>
              <a:rPr lang="en-US" sz="4800" b="1" dirty="0"/>
              <a:t> </a:t>
            </a:r>
            <a:r>
              <a:rPr lang="en-US" sz="4800" b="1" dirty="0" err="1"/>
              <a:t>passent</a:t>
            </a:r>
            <a:r>
              <a:rPr lang="en-US" sz="4800" b="1" dirty="0"/>
              <a:t> </a:t>
            </a:r>
            <a:r>
              <a:rPr lang="en-US" sz="4800" b="1" dirty="0" err="1"/>
              <a:t>par</a:t>
            </a:r>
            <a:r>
              <a:rPr lang="en-US" sz="4800" b="1" dirty="0"/>
              <a:t> la </a:t>
            </a:r>
            <a:r>
              <a:rPr lang="en-US" sz="4800" b="1" dirty="0" err="1"/>
              <a:t>vallée</a:t>
            </a:r>
            <a:r>
              <a:rPr lang="en-US" sz="4800" b="1" dirty="0"/>
              <a:t> </a:t>
            </a:r>
            <a:r>
              <a:rPr lang="en-US" sz="4800" b="1" dirty="0" err="1"/>
              <a:t>pleine</a:t>
            </a:r>
            <a:r>
              <a:rPr lang="en-US" sz="4800" b="1" dirty="0"/>
              <a:t> de </a:t>
            </a:r>
            <a:r>
              <a:rPr lang="en-US" sz="4800" b="1" dirty="0" err="1"/>
              <a:t>ronces</a:t>
            </a:r>
            <a:r>
              <a:rPr lang="en-US" sz="4800" b="1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8689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F8E3EDF-080F-546D-F8C5-269D9702F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1" r="1" b="18747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021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A8208DC-4657-FA4A-7571-04D826B89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63" b="2252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01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C7735E"/>
          </a:solidFill>
          <a:ln w="38100" cap="rnd">
            <a:solidFill>
              <a:srgbClr val="C7735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964645"/>
            <a:ext cx="6897626" cy="13992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800" b="1" dirty="0"/>
              <a:t>Elles la </a:t>
            </a:r>
            <a:r>
              <a:rPr lang="en-US" sz="4800" b="1" dirty="0" err="1"/>
              <a:t>changent</a:t>
            </a:r>
            <a:r>
              <a:rPr lang="en-US" sz="4800" b="1" dirty="0"/>
              <a:t> </a:t>
            </a:r>
            <a:r>
              <a:rPr lang="en-US" sz="4800" b="1" dirty="0" err="1"/>
              <a:t>en</a:t>
            </a:r>
            <a:r>
              <a:rPr lang="en-US" sz="4800" b="1" dirty="0"/>
              <a:t> oasis ; </a:t>
            </a:r>
            <a:endParaRPr lang="en-US"/>
          </a:p>
          <a:p>
            <a:pPr marL="0" indent="0">
              <a:buNone/>
            </a:pPr>
            <a:r>
              <a:rPr lang="en-US" sz="4800" b="1" dirty="0" err="1"/>
              <a:t>même</a:t>
            </a:r>
            <a:r>
              <a:rPr lang="en-US" sz="4800" b="1" dirty="0"/>
              <a:t> la </a:t>
            </a:r>
            <a:r>
              <a:rPr lang="en-US" sz="4800" b="1" dirty="0" err="1"/>
              <a:t>pluie</a:t>
            </a:r>
            <a:r>
              <a:rPr lang="en-US" sz="4800" b="1" dirty="0"/>
              <a:t> la </a:t>
            </a:r>
            <a:r>
              <a:rPr lang="en-US" sz="4800" b="1" dirty="0" err="1"/>
              <a:t>couvre</a:t>
            </a:r>
            <a:r>
              <a:rPr lang="en-US" sz="4800" b="1" dirty="0"/>
              <a:t> de </a:t>
            </a:r>
            <a:r>
              <a:rPr lang="en-US" sz="4800" b="1" dirty="0" err="1"/>
              <a:t>bénédictions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70926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BB44345-F65E-B988-E9B1-7EF136354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6" r="1" b="9148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054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0304EE-75DD-21F3-2824-AAFE4410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27" b="2546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65AE5A"/>
          </a:solidFill>
          <a:ln w="38100" cap="rnd">
            <a:solidFill>
              <a:srgbClr val="65AE5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b="1" dirty="0"/>
              <a:t>Dieu de </a:t>
            </a:r>
            <a:r>
              <a:rPr lang="en-US" sz="4800" b="1" dirty="0" err="1"/>
              <a:t>l'univers</a:t>
            </a:r>
            <a:r>
              <a:rPr lang="en-US" sz="4800" b="1" dirty="0"/>
              <a:t>, </a:t>
            </a:r>
            <a:r>
              <a:rPr lang="en-US" sz="4800" b="1" dirty="0" err="1"/>
              <a:t>comme</a:t>
            </a:r>
            <a:r>
              <a:rPr lang="en-US" sz="4800" b="1" dirty="0"/>
              <a:t> </a:t>
            </a:r>
            <a:r>
              <a:rPr lang="en-US" sz="4800" b="1" dirty="0" err="1"/>
              <a:t>j'aime</a:t>
            </a:r>
            <a:r>
              <a:rPr lang="en-US" sz="4800" b="1" dirty="0"/>
              <a:t> ta </a:t>
            </a:r>
            <a:r>
              <a:rPr lang="en-US" sz="4800" b="1" dirty="0" err="1"/>
              <a:t>maison</a:t>
            </a:r>
            <a:r>
              <a:rPr lang="en-US" sz="4800" b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346554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B756841-737B-E910-7590-7823EE101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4AD2E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AD2E5"/>
          </a:solidFill>
          <a:ln w="38100" cap="rnd">
            <a:solidFill>
              <a:srgbClr val="4AD2E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9" y="2273514"/>
            <a:ext cx="4748143" cy="21416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800" b="1" dirty="0"/>
              <a:t>Oui, un </a:t>
            </a:r>
            <a:r>
              <a:rPr lang="en-US" sz="4800" b="1" dirty="0" err="1"/>
              <a:t>seul</a:t>
            </a:r>
            <a:r>
              <a:rPr lang="en-US" sz="4800" b="1" dirty="0"/>
              <a:t> jour à </a:t>
            </a:r>
            <a:r>
              <a:rPr lang="en-US" sz="4800" b="1" dirty="0" err="1"/>
              <a:t>l'intérieur</a:t>
            </a:r>
            <a:r>
              <a:rPr lang="en-US" sz="4800" b="1" dirty="0"/>
              <a:t> de ton temple </a:t>
            </a:r>
            <a:r>
              <a:rPr lang="en-US" sz="4800" b="1" dirty="0" err="1"/>
              <a:t>vaut</a:t>
            </a:r>
            <a:r>
              <a:rPr lang="en-US" sz="4800" b="1" dirty="0"/>
              <a:t> </a:t>
            </a:r>
            <a:r>
              <a:rPr lang="en-US" sz="4800" b="1" dirty="0" err="1"/>
              <a:t>mieux</a:t>
            </a:r>
            <a:r>
              <a:rPr lang="en-US" sz="4800" b="1" dirty="0"/>
              <a:t> que </a:t>
            </a:r>
            <a:r>
              <a:rPr lang="en-US" sz="4800" b="1" dirty="0" err="1"/>
              <a:t>mille</a:t>
            </a:r>
            <a:r>
              <a:rPr lang="en-US" sz="4800" b="1" dirty="0"/>
              <a:t> </a:t>
            </a:r>
            <a:r>
              <a:rPr lang="en-US" sz="4800" b="1" dirty="0" err="1"/>
              <a:t>autres</a:t>
            </a:r>
            <a:r>
              <a:rPr lang="en-US" sz="4800" b="1" dirty="0"/>
              <a:t> </a:t>
            </a:r>
            <a:r>
              <a:rPr lang="en-US" sz="4800" b="1" dirty="0" err="1"/>
              <a:t>passés</a:t>
            </a:r>
            <a:r>
              <a:rPr lang="en-US" sz="4800" b="1" dirty="0"/>
              <a:t> </a:t>
            </a:r>
            <a:r>
              <a:rPr lang="en-US" sz="4800" b="1" dirty="0" err="1"/>
              <a:t>ailleurs</a:t>
            </a:r>
            <a:r>
              <a:rPr lang="en-US" sz="48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46281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04BFC79-F230-711B-258E-A6EA23C37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3" r="1" b="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8190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74F560"/>
          </a:solidFill>
          <a:ln w="38100" cap="rnd">
            <a:solidFill>
              <a:srgbClr val="74F5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4800" b="1" dirty="0" err="1"/>
              <a:t>J'ai</a:t>
            </a:r>
            <a:r>
              <a:rPr lang="en-US" sz="4800" b="1" dirty="0"/>
              <a:t> </a:t>
            </a:r>
            <a:r>
              <a:rPr lang="en-US" sz="4800" b="1" dirty="0" err="1"/>
              <a:t>choisi</a:t>
            </a:r>
            <a:r>
              <a:rPr lang="en-US" sz="4800" b="1" dirty="0"/>
              <a:t> de </a:t>
            </a:r>
            <a:r>
              <a:rPr lang="en-US" sz="4800" b="1" dirty="0" err="1"/>
              <a:t>rester</a:t>
            </a:r>
            <a:r>
              <a:rPr lang="en-US" sz="4800" b="1" dirty="0"/>
              <a:t> à la </a:t>
            </a:r>
            <a:r>
              <a:rPr lang="en-US" sz="4800" b="1" dirty="0" err="1"/>
              <a:t>porte</a:t>
            </a:r>
            <a:r>
              <a:rPr lang="en-US" sz="4800" b="1" dirty="0"/>
              <a:t> de ta </a:t>
            </a:r>
            <a:r>
              <a:rPr lang="en-US" sz="4800" b="1" dirty="0" err="1"/>
              <a:t>maison</a:t>
            </a:r>
            <a:r>
              <a:rPr lang="en-US" sz="4800" b="1" dirty="0"/>
              <a:t>, </a:t>
            </a:r>
            <a:r>
              <a:rPr lang="en-US" sz="4800" b="1" dirty="0" err="1"/>
              <a:t>mon</a:t>
            </a:r>
            <a:r>
              <a:rPr lang="en-US" sz="4800" b="1" dirty="0"/>
              <a:t> Dieu, </a:t>
            </a:r>
            <a:endParaRPr lang="en-US"/>
          </a:p>
          <a:p>
            <a:pPr marL="0" indent="0">
              <a:buNone/>
            </a:pPr>
            <a:r>
              <a:rPr lang="en-US" sz="4800" b="1" dirty="0" err="1"/>
              <a:t>plutôt</a:t>
            </a:r>
            <a:r>
              <a:rPr lang="en-US" sz="4800" b="1" dirty="0"/>
              <a:t> que de vivre dans la </a:t>
            </a:r>
            <a:r>
              <a:rPr lang="en-US" sz="4800" b="1" dirty="0" err="1"/>
              <a:t>méchanceté</a:t>
            </a:r>
            <a:r>
              <a:rPr lang="en-US" sz="4800" b="1" dirty="0"/>
              <a:t> !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3140E3C-14EE-3BDB-46F0-81AD7223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10" r="-1" b="1441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6555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7B84DEE-C91F-00C5-1533-295B0585E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94" t="45894" r="1215" b="12591"/>
          <a:stretch/>
        </p:blipFill>
        <p:spPr>
          <a:xfrm>
            <a:off x="180279" y="161490"/>
            <a:ext cx="11812842" cy="654666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9651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E10B1C2-EC6A-70DE-9719-7E8E1B36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32" b="2265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7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A9864F"/>
          </a:solidFill>
          <a:ln w="38100" cap="rnd">
            <a:solidFill>
              <a:srgbClr val="A986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800" b="1" dirty="0" err="1"/>
              <a:t>Eternel</a:t>
            </a:r>
            <a:r>
              <a:rPr lang="en-US" sz="4800" b="1" dirty="0"/>
              <a:t>, </a:t>
            </a:r>
            <a:r>
              <a:rPr lang="en-US" sz="4800" b="1" dirty="0" err="1"/>
              <a:t>tu</a:t>
            </a:r>
            <a:r>
              <a:rPr lang="en-US" sz="4800" b="1" dirty="0"/>
              <a:t> es un soleil et un </a:t>
            </a:r>
            <a:r>
              <a:rPr lang="en-US" sz="4800" b="1" dirty="0" err="1"/>
              <a:t>bouclier</a:t>
            </a:r>
            <a:r>
              <a:rPr lang="en-US" sz="4800" b="1" dirty="0"/>
              <a:t>;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2668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FEE92D-E274-476D-2CBE-2D425B9F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5" r="1" b="9279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347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3FA5C"/>
          </a:solidFill>
          <a:ln w="38100" cap="rnd">
            <a:solidFill>
              <a:srgbClr val="B3FA5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dirty="0"/>
              <a:t>Avec </a:t>
            </a:r>
            <a:r>
              <a:rPr lang="en-US" sz="4800" b="1" dirty="0" err="1"/>
              <a:t>toi</a:t>
            </a:r>
            <a:r>
              <a:rPr lang="en-US" sz="4800" b="1" dirty="0"/>
              <a:t>, </a:t>
            </a:r>
            <a:r>
              <a:rPr lang="en-US" sz="4800" b="1" dirty="0" err="1"/>
              <a:t>nos</a:t>
            </a:r>
            <a:r>
              <a:rPr lang="en-US" sz="4800" b="1" dirty="0"/>
              <a:t> vies </a:t>
            </a:r>
            <a:r>
              <a:rPr lang="en-US" sz="4800" b="1" dirty="0" err="1"/>
              <a:t>sont</a:t>
            </a:r>
            <a:r>
              <a:rPr lang="en-US" sz="4800" b="1" dirty="0"/>
              <a:t> </a:t>
            </a:r>
            <a:r>
              <a:rPr lang="en-US" sz="4800" b="1" dirty="0" err="1"/>
              <a:t>précieuses</a:t>
            </a:r>
            <a:r>
              <a:rPr lang="en-US" sz="4800" b="1" dirty="0"/>
              <a:t> et </a:t>
            </a:r>
            <a:r>
              <a:rPr lang="en-US" sz="4800" b="1" dirty="0" err="1"/>
              <a:t>pleines</a:t>
            </a:r>
            <a:r>
              <a:rPr lang="en-US" sz="4800" b="1" dirty="0"/>
              <a:t> d'amour.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64ECF6D-71F0-C4BB-0C09-38487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9" r="2089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1899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3BC039-9186-B6F5-1C33-7187379E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3" r="1" b="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568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C487EC-14D9-26F4-286A-1D5FE2CC7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2" b="3692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1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FFF282"/>
          </a:solidFill>
          <a:ln w="38100" cap="rnd">
            <a:solidFill>
              <a:srgbClr val="FFF28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800" b="1" dirty="0"/>
              <a:t>Heureux qui a </a:t>
            </a:r>
            <a:r>
              <a:rPr lang="en-US" sz="4800" b="1" dirty="0" err="1"/>
              <a:t>confiance</a:t>
            </a:r>
            <a:r>
              <a:rPr lang="en-US" sz="4800" b="1" dirty="0"/>
              <a:t> </a:t>
            </a:r>
            <a:r>
              <a:rPr lang="en-US" sz="4800" b="1" dirty="0" err="1"/>
              <a:t>en</a:t>
            </a:r>
            <a:r>
              <a:rPr lang="en-US" sz="4800" b="1" dirty="0"/>
              <a:t> </a:t>
            </a:r>
            <a:r>
              <a:rPr lang="en-US" sz="4800" b="1" dirty="0" err="1"/>
              <a:t>toi</a:t>
            </a:r>
            <a:r>
              <a:rPr lang="en-US" sz="4800" b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02748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006D24F-6D89-3605-EE4B-C08EF4F28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923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23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0304EE-75DD-21F3-2824-AAFE44101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50" r="1" b="120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1021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Quatre hommes de différentes tailles">
            <a:extLst>
              <a:ext uri="{FF2B5EF4-FFF2-40B4-BE49-F238E27FC236}">
                <a16:creationId xmlns:a16="http://schemas.microsoft.com/office/drawing/2014/main" id="{CE23EA75-5A63-75DD-396D-38A1484B9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" r="-1" b="13534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fr-FR" sz="6000">
                <a:solidFill>
                  <a:schemeClr val="bg1"/>
                </a:solidFill>
                <a:cs typeface="Calibri Light"/>
              </a:rPr>
              <a:t>Psaume 84/83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0080" y="5678424"/>
            <a:ext cx="10908792" cy="5486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D'une maison à l'autre</a:t>
            </a:r>
          </a:p>
        </p:txBody>
      </p:sp>
    </p:spTree>
    <p:extLst>
      <p:ext uri="{BB962C8B-B14F-4D97-AF65-F5344CB8AC3E}">
        <p14:creationId xmlns:p14="http://schemas.microsoft.com/office/powerpoint/2010/main" val="811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A688F"/>
          </a:solidFill>
          <a:ln w="38100" cap="rnd">
            <a:solidFill>
              <a:srgbClr val="CA688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Je</a:t>
            </a:r>
            <a:r>
              <a:rPr lang="en-US" sz="4800" b="1" dirty="0">
                <a:ea typeface="+mn-lt"/>
                <a:cs typeface="+mn-lt"/>
              </a:rPr>
              <a:t> suis très </a:t>
            </a:r>
            <a:r>
              <a:rPr lang="en-US" sz="4800" b="1" dirty="0" err="1">
                <a:ea typeface="+mn-lt"/>
                <a:cs typeface="+mn-lt"/>
              </a:rPr>
              <a:t>impatient·e</a:t>
            </a:r>
            <a:r>
              <a:rPr lang="en-US" sz="4800" b="1" dirty="0">
                <a:ea typeface="+mn-lt"/>
                <a:cs typeface="+mn-lt"/>
              </a:rPr>
              <a:t> </a:t>
            </a:r>
            <a:r>
              <a:rPr lang="en-US" sz="4800" b="1" dirty="0" err="1">
                <a:ea typeface="+mn-lt"/>
                <a:cs typeface="+mn-lt"/>
              </a:rPr>
              <a:t>d'entrer</a:t>
            </a:r>
            <a:r>
              <a:rPr lang="en-US" sz="4800" b="1" dirty="0">
                <a:ea typeface="+mn-lt"/>
                <a:cs typeface="+mn-lt"/>
              </a:rPr>
              <a:t> dans les </a:t>
            </a:r>
            <a:r>
              <a:rPr lang="en-US" sz="4800" b="1" dirty="0" err="1">
                <a:ea typeface="+mn-lt"/>
                <a:cs typeface="+mn-lt"/>
              </a:rPr>
              <a:t>cours</a:t>
            </a:r>
            <a:r>
              <a:rPr lang="en-US" sz="4800" b="1" dirty="0">
                <a:ea typeface="+mn-lt"/>
                <a:cs typeface="+mn-lt"/>
              </a:rPr>
              <a:t> de ton temple</a:t>
            </a:r>
            <a:endParaRPr lang="en-US" sz="4800" dirty="0"/>
          </a:p>
          <a:p>
            <a:pPr marL="0" indent="0">
              <a:buNone/>
            </a:pP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95935AF-5E87-0F05-E2F7-83F790643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9" r="2102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692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0BBEC5-F774-AB39-B204-A95802EB3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1648B-6514-CF3C-AB87-DF73F10F1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BF7B-6818-0FCF-EBD5-3E547E240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78424"/>
            <a:ext cx="10908792" cy="548640"/>
          </a:xfrm>
        </p:spPr>
        <p:txBody>
          <a:bodyPr anchor="ctr">
            <a:normAutofit/>
          </a:bodyPr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2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5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975993"/>
            <a:ext cx="6894576" cy="1463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800" b="1" dirty="0"/>
              <a:t>Mon</a:t>
            </a:r>
            <a:r>
              <a:rPr lang="en-US" sz="4800" b="1" dirty="0">
                <a:ea typeface="+mn-lt"/>
                <a:cs typeface="+mn-lt"/>
              </a:rPr>
              <a:t> </a:t>
            </a:r>
            <a:r>
              <a:rPr lang="en-US" sz="4800" b="1" dirty="0" err="1">
                <a:ea typeface="+mn-lt"/>
                <a:cs typeface="+mn-lt"/>
              </a:rPr>
              <a:t>coeur</a:t>
            </a:r>
            <a:r>
              <a:rPr lang="en-US" sz="4800" b="1" dirty="0">
                <a:ea typeface="+mn-lt"/>
                <a:cs typeface="+mn-lt"/>
              </a:rPr>
              <a:t> et </a:t>
            </a:r>
            <a:r>
              <a:rPr lang="en-US" sz="4800" b="1" dirty="0" err="1">
                <a:ea typeface="+mn-lt"/>
                <a:cs typeface="+mn-lt"/>
              </a:rPr>
              <a:t>mon</a:t>
            </a:r>
            <a:r>
              <a:rPr lang="en-US" sz="4800" b="1" dirty="0">
                <a:ea typeface="+mn-lt"/>
                <a:cs typeface="+mn-lt"/>
              </a:rPr>
              <a:t> corps </a:t>
            </a:r>
            <a:r>
              <a:rPr lang="en-US" sz="4800" b="1" dirty="0" err="1">
                <a:ea typeface="+mn-lt"/>
                <a:cs typeface="+mn-lt"/>
              </a:rPr>
              <a:t>crient</a:t>
            </a:r>
            <a:r>
              <a:rPr lang="en-US" sz="4800" b="1" dirty="0">
                <a:ea typeface="+mn-lt"/>
                <a:cs typeface="+mn-lt"/>
              </a:rPr>
              <a:t> </a:t>
            </a:r>
            <a:r>
              <a:rPr lang="en-US" sz="4800" b="1" dirty="0" err="1">
                <a:ea typeface="+mn-lt"/>
                <a:cs typeface="+mn-lt"/>
              </a:rPr>
              <a:t>leur</a:t>
            </a:r>
            <a:r>
              <a:rPr lang="en-US" sz="4800" b="1" dirty="0">
                <a:ea typeface="+mn-lt"/>
                <a:cs typeface="+mn-lt"/>
              </a:rPr>
              <a:t> joie au Dieu vivant.</a:t>
            </a:r>
            <a:endParaRPr lang="en-US" sz="4800" b="1" dirty="0"/>
          </a:p>
          <a:p>
            <a:pPr marL="0" indent="0">
              <a:buNone/>
            </a:pPr>
            <a:endParaRPr lang="en-US" sz="20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2" name="Ink 4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52" name="Ink 4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04088"/>
            <a:ext cx="18288" cy="1316736"/>
          </a:xfrm>
          <a:custGeom>
            <a:avLst/>
            <a:gdLst>
              <a:gd name="connsiteX0" fmla="*/ 0 w 18288"/>
              <a:gd name="connsiteY0" fmla="*/ 0 h 1316736"/>
              <a:gd name="connsiteX1" fmla="*/ 18288 w 18288"/>
              <a:gd name="connsiteY1" fmla="*/ 0 h 1316736"/>
              <a:gd name="connsiteX2" fmla="*/ 18288 w 18288"/>
              <a:gd name="connsiteY2" fmla="*/ 632033 h 1316736"/>
              <a:gd name="connsiteX3" fmla="*/ 18288 w 18288"/>
              <a:gd name="connsiteY3" fmla="*/ 1316736 h 1316736"/>
              <a:gd name="connsiteX4" fmla="*/ 0 w 18288"/>
              <a:gd name="connsiteY4" fmla="*/ 1316736 h 1316736"/>
              <a:gd name="connsiteX5" fmla="*/ 0 w 18288"/>
              <a:gd name="connsiteY5" fmla="*/ 671535 h 1316736"/>
              <a:gd name="connsiteX6" fmla="*/ 0 w 18288"/>
              <a:gd name="connsiteY6" fmla="*/ 0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" h="1316736" fill="none" extrusionOk="0">
                <a:moveTo>
                  <a:pt x="0" y="0"/>
                </a:moveTo>
                <a:cubicBezTo>
                  <a:pt x="5414" y="683"/>
                  <a:pt x="12510" y="720"/>
                  <a:pt x="18288" y="0"/>
                </a:cubicBezTo>
                <a:cubicBezTo>
                  <a:pt x="11385" y="276484"/>
                  <a:pt x="47354" y="495364"/>
                  <a:pt x="18288" y="632033"/>
                </a:cubicBezTo>
                <a:cubicBezTo>
                  <a:pt x="-10778" y="768702"/>
                  <a:pt x="26786" y="1005085"/>
                  <a:pt x="18288" y="1316736"/>
                </a:cubicBezTo>
                <a:cubicBezTo>
                  <a:pt x="9577" y="1315893"/>
                  <a:pt x="6900" y="1316365"/>
                  <a:pt x="0" y="1316736"/>
                </a:cubicBezTo>
                <a:cubicBezTo>
                  <a:pt x="-29997" y="1144491"/>
                  <a:pt x="20055" y="926108"/>
                  <a:pt x="0" y="671535"/>
                </a:cubicBezTo>
                <a:cubicBezTo>
                  <a:pt x="-20055" y="416962"/>
                  <a:pt x="15787" y="211813"/>
                  <a:pt x="0" y="0"/>
                </a:cubicBezTo>
                <a:close/>
              </a:path>
              <a:path w="18288" h="1316736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-6741" y="195124"/>
                  <a:pt x="36996" y="409062"/>
                  <a:pt x="18288" y="618866"/>
                </a:cubicBezTo>
                <a:cubicBezTo>
                  <a:pt x="-420" y="828670"/>
                  <a:pt x="28345" y="1144651"/>
                  <a:pt x="18288" y="1316736"/>
                </a:cubicBezTo>
                <a:cubicBezTo>
                  <a:pt x="10476" y="1317615"/>
                  <a:pt x="8805" y="1316987"/>
                  <a:pt x="0" y="1316736"/>
                </a:cubicBezTo>
                <a:cubicBezTo>
                  <a:pt x="30302" y="1053606"/>
                  <a:pt x="-1997" y="890047"/>
                  <a:pt x="0" y="671535"/>
                </a:cubicBezTo>
                <a:cubicBezTo>
                  <a:pt x="1997" y="453023"/>
                  <a:pt x="-25538" y="322042"/>
                  <a:pt x="0" y="0"/>
                </a:cubicBezTo>
                <a:close/>
              </a:path>
            </a:pathLst>
          </a:custGeom>
          <a:solidFill>
            <a:srgbClr val="E778D0"/>
          </a:solidFill>
          <a:ln w="34925">
            <a:solidFill>
              <a:srgbClr val="E778D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C47C3A4-B68A-759B-65AE-E7CEE7D77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" t="14822" r="-395" b="31028"/>
          <a:stretch/>
        </p:blipFill>
        <p:spPr>
          <a:xfrm>
            <a:off x="630936" y="2296769"/>
            <a:ext cx="10903576" cy="39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9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8921214-2DCA-03C7-1873-0065AB80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3" r="1" b="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166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FB750"/>
          </a:solidFill>
          <a:ln w="38100" cap="rnd">
            <a:solidFill>
              <a:srgbClr val="FFB75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5E1B57-5668-BACB-3539-CC4E1EBD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dirty="0" err="1"/>
              <a:t>Même</a:t>
            </a:r>
            <a:r>
              <a:rPr lang="en-US" sz="4800" b="1" dirty="0"/>
              <a:t> le </a:t>
            </a:r>
            <a:r>
              <a:rPr lang="en-US" sz="4800" b="1" dirty="0" err="1"/>
              <a:t>moineau</a:t>
            </a:r>
            <a:r>
              <a:rPr lang="en-US" sz="4800" b="1" dirty="0"/>
              <a:t> </a:t>
            </a:r>
            <a:r>
              <a:rPr lang="en-US" sz="4800" b="1" dirty="0" err="1"/>
              <a:t>trouve</a:t>
            </a:r>
            <a:r>
              <a:rPr lang="en-US" sz="4800" b="1" dirty="0"/>
              <a:t> un abri,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8BAA8-0E3F-3819-6AB4-3E0019F65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4" r="1488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984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7243B8-63EE-4A3B-0899-6D062AD3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23" r="1" b="11615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115912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196</Words>
  <Application>Microsoft Macintosh PowerPoint</Application>
  <PresentationFormat>Grand écran</PresentationFormat>
  <Paragraphs>21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Modern Love</vt:lpstr>
      <vt:lpstr>The Hand</vt:lpstr>
      <vt:lpstr>SketchyVTI</vt:lpstr>
      <vt:lpstr>Psaume 84/83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Psaume 84/83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Laurence Bohnenblust-pidoux</cp:lastModifiedBy>
  <cp:revision>174</cp:revision>
  <dcterms:created xsi:type="dcterms:W3CDTF">2022-09-05T07:17:58Z</dcterms:created>
  <dcterms:modified xsi:type="dcterms:W3CDTF">2022-09-05T07:54:38Z</dcterms:modified>
</cp:coreProperties>
</file>