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78" r:id="rId2"/>
    <p:sldId id="259" r:id="rId3"/>
    <p:sldId id="258" r:id="rId4"/>
    <p:sldId id="261" r:id="rId5"/>
    <p:sldId id="260" r:id="rId6"/>
    <p:sldId id="263" r:id="rId7"/>
    <p:sldId id="262" r:id="rId8"/>
    <p:sldId id="265" r:id="rId9"/>
    <p:sldId id="264" r:id="rId10"/>
    <p:sldId id="279" r:id="rId11"/>
    <p:sldId id="266" r:id="rId12"/>
    <p:sldId id="282" r:id="rId13"/>
    <p:sldId id="280" r:id="rId14"/>
    <p:sldId id="283" r:id="rId15"/>
    <p:sldId id="281" r:id="rId16"/>
    <p:sldId id="285" r:id="rId17"/>
    <p:sldId id="288" r:id="rId18"/>
    <p:sldId id="284" r:id="rId19"/>
    <p:sldId id="287" r:id="rId20"/>
    <p:sldId id="286" r:id="rId21"/>
    <p:sldId id="289" r:id="rId22"/>
    <p:sldId id="290" r:id="rId23"/>
    <p:sldId id="291" r:id="rId24"/>
    <p:sldId id="267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44BF4-2FA8-41FB-9936-94B3F09ADAD1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4B284-4D9F-4A12-BCEA-DEA8A760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4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B284-4D9F-4A12-BCEA-DEA8A760AF7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10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0FF1-64B4-4A83-8C99-66F989E54DE8}" type="datetime1">
              <a:rPr lang="fr-FR" smtClean="0"/>
              <a:t>24/10/2022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52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C3A9-F5C2-47C9-9225-2621673294EA}" type="datetime1">
              <a:rPr lang="fr-FR" smtClean="0"/>
              <a:t>24/10/2022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1E61-C5CB-4C5E-81A2-A5529AA7D57C}" type="datetime1">
              <a:rPr lang="fr-FR" smtClean="0"/>
              <a:t>24/10/2022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39CD-C9EB-4BD3-ACB3-95371988CF8A}" type="datetime1">
              <a:rPr lang="fr-FR" smtClean="0"/>
              <a:t>24/10/2022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85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100E-E2DA-49A9-B549-947205DE38C3}" type="datetime1">
              <a:rPr lang="fr-FR" smtClean="0"/>
              <a:t>24/10/2022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4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FF51-FEF8-4BC8-8B91-36BDCDEBCE6E}" type="datetime1">
              <a:rPr lang="fr-FR" smtClean="0"/>
              <a:t>24/10/2022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7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CBA3-648D-4B54-B15D-9A722FDE5008}" type="datetime1">
              <a:rPr lang="fr-FR" smtClean="0"/>
              <a:t>24/10/2022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12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4BD-7876-4DC1-ABAB-6CD013164A30}" type="datetime1">
              <a:rPr lang="fr-FR" smtClean="0"/>
              <a:t>24/10/2022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65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5CB4-C7FB-4E82-825F-8CA5DB274403}" type="datetime1">
              <a:rPr lang="fr-FR" smtClean="0"/>
              <a:t>24/10/2022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38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230B-43EA-4625-9535-C992AF4A1B6A}" type="datetime1">
              <a:rPr lang="fr-FR" smtClean="0"/>
              <a:t>24/10/2022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6479-C437-493A-BD50-5934A8AE81A1}" type="datetime1">
              <a:rPr lang="fr-FR" smtClean="0"/>
              <a:t>24/10/2022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8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3B5D-687A-40EA-AFDF-2963EC20D42C}" type="datetime1">
              <a:rPr lang="fr-FR" smtClean="0"/>
              <a:t>24/10/2022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Point KT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CE90-C6B7-4C85-A765-42088233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8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6020305-DDC6-BD5C-26FC-3D33A2C33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53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CF2C4E-F6E9-F672-9919-53AA70E7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8D12CA-F3B1-90BC-1E5B-0929030D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 smtClean="0"/>
              <a:pPr defTabSz="914400"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5BAE09-E899-49FA-9269-49DCE574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544039-B713-42AB-8E9B-C7445297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20D876-AC08-E82B-8A4B-B152BDF4B711}"/>
              </a:ext>
            </a:extLst>
          </p:cNvPr>
          <p:cNvSpPr txBox="1"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Il sortit de nouveau vers la midi, et …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1D5482-FD74-9875-71DA-A256E464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1156" y="1058003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6449FE6-3A6B-6730-3B83-59A6A4EF3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6"/>
          <a:stretch/>
        </p:blipFill>
        <p:spPr>
          <a:xfrm>
            <a:off x="90441" y="239486"/>
            <a:ext cx="8868502" cy="658087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5BAE09-E899-49FA-9269-49DCE574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544039-B713-42AB-8E9B-C7445297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C2B61-13F2-164A-F350-83484261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86" y="2525485"/>
            <a:ext cx="6370864" cy="3651477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vers 15 heures (ou 3 heures de l’après-midi), 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et il fit de même.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4EC705-5EFA-BB7B-6E92-9CF1D7330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270" y="592061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57D42FA4-CB6E-0C73-59B2-DCE82EB04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"/>
          <a:stretch/>
        </p:blipFill>
        <p:spPr>
          <a:xfrm>
            <a:off x="-406820" y="-130629"/>
            <a:ext cx="9463734" cy="703276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C2B61-13F2-164A-F350-83484261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86" y="2699657"/>
            <a:ext cx="4484914" cy="2950029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Étant sorti vers 17 heures,  (ou 5 heures de l’après-midi) il en trouva d'autres qui étaient sur la place, et il leur dit : Pourquoi vous tenez-vous ici toute la journée sans rien faire? Ils lui répondirent: C'est que personne ne nous a loués. Allez aussi à ma vigne, leur dit-il..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9B9304-5343-75AA-9F59-02C140F1B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3213" y="644346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3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arme&#10;&#10;Description générée automatiquement">
            <a:extLst>
              <a:ext uri="{FF2B5EF4-FFF2-40B4-BE49-F238E27FC236}">
                <a16:creationId xmlns:a16="http://schemas.microsoft.com/office/drawing/2014/main" id="{BDF57FCC-22AC-2BC9-F069-F42C4BDB9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"/>
          <a:stretch/>
        </p:blipFill>
        <p:spPr>
          <a:xfrm>
            <a:off x="-234809" y="0"/>
            <a:ext cx="9640066" cy="713273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C2B61-13F2-164A-F350-83484261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828" y="1894113"/>
            <a:ext cx="5105400" cy="2721429"/>
          </a:xfrm>
        </p:spPr>
        <p:txBody>
          <a:bodyPr/>
          <a:lstStyle/>
          <a:p>
            <a:pPr marL="0" indent="0">
              <a:buNone/>
            </a:pPr>
            <a:endParaRPr lang="fr-FR" sz="18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Quand le soir fut venu, le maître de la vigne dit à son intendant : 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Appelle les ouvriers, 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et paie-leur le salaire, 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en allant des derniers aux premiers.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4749B8-1F32-DDC2-A62E-AEF43014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9798" y="814113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2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6273DA3-380B-D016-EEB2-E6FBD467C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"/>
          <a:stretch/>
        </p:blipFill>
        <p:spPr>
          <a:xfrm>
            <a:off x="-213436" y="0"/>
            <a:ext cx="9281236" cy="704026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 smtClean="0"/>
              <a:pPr defTabSz="914400"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7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18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CA33A21-A68A-0EB1-8FEE-E7F2BD95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542" y="2699657"/>
            <a:ext cx="3962401" cy="2198914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Ceux qui avaient été embauchés en dernier vinrent, et reçurent chacun un denier.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Les premiers vinrent ensuite, croyant recevoir davantage; mais ils reçurent aussi chacun un denier.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3B704F-FC13-6F46-AFE0-3EBF6015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270" y="687889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7825043-8B18-19B0-AF46-9688F9D91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4"/>
          <a:stretch/>
        </p:blipFill>
        <p:spPr>
          <a:xfrm>
            <a:off x="438907" y="256631"/>
            <a:ext cx="8509150" cy="660136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BA467E-2737-42EA-9A34-F011293A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816"/>
            <a:ext cx="7886700" cy="5960147"/>
          </a:xfrm>
        </p:spPr>
        <p:txBody>
          <a:bodyPr/>
          <a:lstStyle/>
          <a:p>
            <a:pPr marL="0" indent="0" algn="ctr">
              <a:buNone/>
            </a:pPr>
            <a:endParaRPr lang="fr-FR" sz="18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1800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18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1800" dirty="0"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1800" dirty="0"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1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1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Jésus dit encore</a:t>
            </a:r>
          </a:p>
          <a:p>
            <a:pPr marL="0" indent="0" algn="ctr">
              <a:buNone/>
            </a:pPr>
            <a:r>
              <a:rPr lang="fr-FR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e royaume des cieux est semblable…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62DD96-02D6-4C3C-8C82-4FC6514C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6C7700-5803-4207-AFC7-486E45A0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E98729-7140-A52B-8D9A-7BD804B7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0013" y="687889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20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A84B2-CFD5-3056-DF07-9410C956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030" y="2699657"/>
            <a:ext cx="5225142" cy="1872343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En le recevant, ils murmurèrent contre le maître de la maison, et dirent : ces derniers n'ont travaillé qu'une heure, et tu les traites à l'égal de nous, qui avons supporté la fatigue du jour et la chaleur.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19DD0E-0CB8-5AE3-6C1F-D70C958DE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270" y="727483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0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DCC0121-C7E8-2E10-2251-923B72F05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"/>
          <a:stretch/>
        </p:blipFill>
        <p:spPr>
          <a:xfrm>
            <a:off x="-229780" y="0"/>
            <a:ext cx="9373780" cy="697604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22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F60EC6-F8F7-5283-00D0-370E677E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456" y="2457895"/>
            <a:ext cx="5421087" cy="3736975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Il répondit à l'un d'eux: Mon ami, je ne te fais pas tort; n'es-tu pas convenu avec moi d'un denier?</a:t>
            </a:r>
            <a:endParaRPr lang="fr-F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Prends ce qui te revient, et va-t'en. Je veux donner à ce dernier autant qu'à toi. Ne m'est-il pas permis de faire de mon bien ce que je veux? Ou vois-tu de mauvais œil que je sois bon? -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Ainsi les derniers seront les premiers, et les premiers seront les derniers.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E89062-2736-9CD6-0655-2F36386EB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269" y="452685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Espace réservé du contenu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3C924F-7A37-28CA-4C8D-A900BA1E2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4675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4B91B6-E8C5-3EB7-9A41-E8740C03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696E78-3C48-516D-02CB-597A96F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2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9FE8F-5EC0-40EB-8CD6-37860837D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4779"/>
            <a:ext cx="7886700" cy="5762184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Kamishibai</a:t>
            </a:r>
            <a:r>
              <a:rPr lang="fr-FR" sz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dessiné par Laurence Gangloff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Texte Louis Segond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en couleurs le </a:t>
            </a:r>
            <a:r>
              <a:rPr lang="fr-FR" sz="120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octobre 2022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0FF532-4ED1-4E69-B20F-7386F647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31D8F7-41CD-443B-919C-3087EEF7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75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A6EAB45-1F85-781A-3F23-1801145B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0" y="643466"/>
            <a:ext cx="7874299" cy="557106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6E4E87-A0C4-435A-A7A1-B3AD1297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321DEF-1ADD-4F29-A411-854810AB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DDBA9-876E-4B5A-884B-F6A231EE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585" y="2612572"/>
            <a:ext cx="4735287" cy="226423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…à un maître de maison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4C4358-DC16-4D5A-A636-265BBEB6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712876-43D8-4C83-974D-422A7D9F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E86E926-A193-9823-A4E7-1393F71A5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698" y="655931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D1F967A-5A73-9DC6-3606-2A15F843D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C369C-7998-4B09-BC66-9C273B7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C98E42-EDDD-460D-A200-DA646400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D2C7E-C2FE-445C-8966-97DE9C01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399" y="1360714"/>
            <a:ext cx="4114801" cy="3668486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qui sortit dès le matin, afin de louer des ouvriers pour sa vigne.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Il convint avec eux d'un denier par jour, et il les envoya à sa vigne.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A3B331-9BC2-4772-B6F1-3D3CB503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DF16F0-705D-4F3B-A23C-4DC7ABEE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C81224-7B4A-40A1-E889-9F6FD3E0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5220" y="938261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CD102ED-E778-26BB-9619-9EB0D766E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"/>
          <a:stretch/>
        </p:blipFill>
        <p:spPr>
          <a:xfrm>
            <a:off x="-229780" y="0"/>
            <a:ext cx="9602380" cy="714617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4C3B69-D60A-4890-AF18-6D73E201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656C18-4049-434B-B86A-5707D9DA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54CE0-FC91-4E74-8B1C-0EEA6151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1" y="490195"/>
            <a:ext cx="4180116" cy="450634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Il sortit vers la troisième heure (c’est-à-dire vers 9 heures), et il en vit d'autres qui étaient sur la place sans rien faire. Il leur dit : Allez aussi à ma vigne, et je vous donnerai ce qui sera raisonnable. Et ils y allèrent.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500A74-FBA6-46CA-8673-FEB0A591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934FE9-898C-4A75-BF41-AE56176C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CE90-C6B7-4C85-A765-420882338FB3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24D9C8-CBA1-83C0-418F-BDD571D1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5220" y="437518"/>
            <a:ext cx="152745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1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081B134-7B7F-FC39-0181-D1A66C131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6"/>
          <a:stretch/>
        </p:blipFill>
        <p:spPr>
          <a:xfrm>
            <a:off x="0" y="183035"/>
            <a:ext cx="8762999" cy="650258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AED75-CDE3-4599-AE6F-B7F8907B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Point KT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E1DB38-5540-46FD-A22E-9545A78A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3F1CE90-C6B7-4C85-A765-420882338FB3}" type="slidenum">
              <a:rPr lang="en-US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2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462</Words>
  <Application>Microsoft Office PowerPoint</Application>
  <PresentationFormat>Affichage à l'écran (4:3)</PresentationFormat>
  <Paragraphs>92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Cooper Black</vt:lpstr>
      <vt:lpstr>Impact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Gangloff</dc:creator>
  <cp:lastModifiedBy>Laurence Gangloff</cp:lastModifiedBy>
  <cp:revision>12</cp:revision>
  <cp:lastPrinted>2021-09-16T08:25:24Z</cp:lastPrinted>
  <dcterms:created xsi:type="dcterms:W3CDTF">2021-09-16T07:34:48Z</dcterms:created>
  <dcterms:modified xsi:type="dcterms:W3CDTF">2022-10-24T17:15:55Z</dcterms:modified>
</cp:coreProperties>
</file>