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65" r:id="rId2"/>
    <p:sldId id="266" r:id="rId3"/>
    <p:sldId id="267" r:id="rId4"/>
    <p:sldId id="257" r:id="rId5"/>
    <p:sldId id="268" r:id="rId6"/>
    <p:sldId id="269" r:id="rId7"/>
    <p:sldId id="270" r:id="rId8"/>
    <p:sldId id="258" r:id="rId9"/>
    <p:sldId id="271" r:id="rId10"/>
    <p:sldId id="272" r:id="rId11"/>
    <p:sldId id="273" r:id="rId12"/>
    <p:sldId id="274"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94682"/>
  </p:normalViewPr>
  <p:slideViewPr>
    <p:cSldViewPr snapToGrid="0">
      <p:cViewPr varScale="1">
        <p:scale>
          <a:sx n="73" d="100"/>
          <a:sy n="73" d="100"/>
        </p:scale>
        <p:origin x="282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1D736-A7DE-244D-83B6-A0FF1D708397}" type="datetimeFigureOut">
              <a:rPr lang="fr-CH" smtClean="0"/>
              <a:t>11.09.23</a:t>
            </a:fld>
            <a:endParaRPr lang="fr-CH"/>
          </a:p>
        </p:txBody>
      </p:sp>
      <p:sp>
        <p:nvSpPr>
          <p:cNvPr id="4" name="Espace réservé de l'image des diapositives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88F63-3D8C-A24E-AF38-28B1E0A81AA9}" type="slidenum">
              <a:rPr lang="fr-CH" smtClean="0"/>
              <a:t>‹N°›</a:t>
            </a:fld>
            <a:endParaRPr lang="fr-CH"/>
          </a:p>
        </p:txBody>
      </p:sp>
    </p:spTree>
    <p:extLst>
      <p:ext uri="{BB962C8B-B14F-4D97-AF65-F5344CB8AC3E}">
        <p14:creationId xmlns:p14="http://schemas.microsoft.com/office/powerpoint/2010/main" val="2861160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8688F63-3D8C-A24E-AF38-28B1E0A81AA9}" type="slidenum">
              <a:rPr lang="fr-CH" smtClean="0"/>
              <a:t>8</a:t>
            </a:fld>
            <a:endParaRPr lang="fr-CH"/>
          </a:p>
        </p:txBody>
      </p:sp>
    </p:spTree>
    <p:extLst>
      <p:ext uri="{BB962C8B-B14F-4D97-AF65-F5344CB8AC3E}">
        <p14:creationId xmlns:p14="http://schemas.microsoft.com/office/powerpoint/2010/main" val="8642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8688F63-3D8C-A24E-AF38-28B1E0A81AA9}" type="slidenum">
              <a:rPr lang="fr-CH" smtClean="0"/>
              <a:t>10</a:t>
            </a:fld>
            <a:endParaRPr lang="fr-CH"/>
          </a:p>
        </p:txBody>
      </p:sp>
    </p:spTree>
    <p:extLst>
      <p:ext uri="{BB962C8B-B14F-4D97-AF65-F5344CB8AC3E}">
        <p14:creationId xmlns:p14="http://schemas.microsoft.com/office/powerpoint/2010/main" val="109241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8688F63-3D8C-A24E-AF38-28B1E0A81AA9}" type="slidenum">
              <a:rPr lang="fr-CH" smtClean="0"/>
              <a:t>11</a:t>
            </a:fld>
            <a:endParaRPr lang="fr-CH"/>
          </a:p>
        </p:txBody>
      </p:sp>
    </p:spTree>
    <p:extLst>
      <p:ext uri="{BB962C8B-B14F-4D97-AF65-F5344CB8AC3E}">
        <p14:creationId xmlns:p14="http://schemas.microsoft.com/office/powerpoint/2010/main" val="303424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DB7FA73-FF7A-0F4D-B023-9DB63E1F71FD}" type="datetimeFigureOut">
              <a:rPr lang="fr-CH" smtClean="0"/>
              <a:t>11.09.23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396043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B7FA73-FF7A-0F4D-B023-9DB63E1F71FD}" type="datetimeFigureOut">
              <a:rPr lang="fr-CH" smtClean="0"/>
              <a:t>11.09.23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33681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B7FA73-FF7A-0F4D-B023-9DB63E1F71FD}" type="datetimeFigureOut">
              <a:rPr lang="fr-CH" smtClean="0"/>
              <a:t>11.09.23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240142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B7FA73-FF7A-0F4D-B023-9DB63E1F71FD}" type="datetimeFigureOut">
              <a:rPr lang="fr-CH" smtClean="0"/>
              <a:t>11.09.23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117795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DB7FA73-FF7A-0F4D-B023-9DB63E1F71FD}" type="datetimeFigureOut">
              <a:rPr lang="fr-CH" smtClean="0"/>
              <a:t>11.09.23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140761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DB7FA73-FF7A-0F4D-B023-9DB63E1F71FD}" type="datetimeFigureOut">
              <a:rPr lang="fr-CH" smtClean="0"/>
              <a:t>11.09.23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332258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DB7FA73-FF7A-0F4D-B023-9DB63E1F71FD}" type="datetimeFigureOut">
              <a:rPr lang="fr-CH" smtClean="0"/>
              <a:t>11.09.23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284945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DB7FA73-FF7A-0F4D-B023-9DB63E1F71FD}" type="datetimeFigureOut">
              <a:rPr lang="fr-CH" smtClean="0"/>
              <a:t>11.09.23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188299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7FA73-FF7A-0F4D-B023-9DB63E1F71FD}" type="datetimeFigureOut">
              <a:rPr lang="fr-CH" smtClean="0"/>
              <a:t>11.09.23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384081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DB7FA73-FF7A-0F4D-B023-9DB63E1F71FD}" type="datetimeFigureOut">
              <a:rPr lang="fr-CH" smtClean="0"/>
              <a:t>11.09.23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117136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DB7FA73-FF7A-0F4D-B023-9DB63E1F71FD}" type="datetimeFigureOut">
              <a:rPr lang="fr-CH" smtClean="0"/>
              <a:t>11.09.23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0EAB6FB-B4DF-E744-8CDD-F47988715FA8}" type="slidenum">
              <a:rPr lang="fr-CH" smtClean="0"/>
              <a:t>‹N°›</a:t>
            </a:fld>
            <a:endParaRPr lang="fr-CH"/>
          </a:p>
        </p:txBody>
      </p:sp>
    </p:spTree>
    <p:extLst>
      <p:ext uri="{BB962C8B-B14F-4D97-AF65-F5344CB8AC3E}">
        <p14:creationId xmlns:p14="http://schemas.microsoft.com/office/powerpoint/2010/main" val="191762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DB7FA73-FF7A-0F4D-B023-9DB63E1F71FD}" type="datetimeFigureOut">
              <a:rPr lang="fr-CH" smtClean="0"/>
              <a:t>11.09.23</a:t>
            </a:fld>
            <a:endParaRPr lang="fr-CH"/>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0EAB6FB-B4DF-E744-8CDD-F47988715FA8}" type="slidenum">
              <a:rPr lang="fr-CH" smtClean="0"/>
              <a:t>‹N°›</a:t>
            </a:fld>
            <a:endParaRPr lang="fr-CH"/>
          </a:p>
        </p:txBody>
      </p:sp>
    </p:spTree>
    <p:extLst>
      <p:ext uri="{BB962C8B-B14F-4D97-AF65-F5344CB8AC3E}">
        <p14:creationId xmlns:p14="http://schemas.microsoft.com/office/powerpoint/2010/main" val="3784436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207.svg"/><Relationship Id="rId21" Type="http://schemas.openxmlformats.org/officeDocument/2006/relationships/image" Target="../media/image202.png"/><Relationship Id="rId42" Type="http://schemas.openxmlformats.org/officeDocument/2006/relationships/image" Target="../media/image223.svg"/><Relationship Id="rId47" Type="http://schemas.openxmlformats.org/officeDocument/2006/relationships/image" Target="../media/image228.png"/><Relationship Id="rId63" Type="http://schemas.openxmlformats.org/officeDocument/2006/relationships/image" Target="../media/image244.png"/><Relationship Id="rId68" Type="http://schemas.openxmlformats.org/officeDocument/2006/relationships/image" Target="../media/image249.svg"/><Relationship Id="rId84" Type="http://schemas.openxmlformats.org/officeDocument/2006/relationships/image" Target="../media/image265.svg"/><Relationship Id="rId89" Type="http://schemas.openxmlformats.org/officeDocument/2006/relationships/image" Target="../media/image270.png"/><Relationship Id="rId16" Type="http://schemas.openxmlformats.org/officeDocument/2006/relationships/image" Target="../media/image197.svg"/><Relationship Id="rId11" Type="http://schemas.openxmlformats.org/officeDocument/2006/relationships/image" Target="../media/image192.png"/><Relationship Id="rId32" Type="http://schemas.openxmlformats.org/officeDocument/2006/relationships/image" Target="../media/image213.svg"/><Relationship Id="rId37" Type="http://schemas.openxmlformats.org/officeDocument/2006/relationships/image" Target="../media/image218.png"/><Relationship Id="rId53" Type="http://schemas.openxmlformats.org/officeDocument/2006/relationships/image" Target="../media/image234.png"/><Relationship Id="rId58" Type="http://schemas.openxmlformats.org/officeDocument/2006/relationships/image" Target="../media/image239.svg"/><Relationship Id="rId74" Type="http://schemas.openxmlformats.org/officeDocument/2006/relationships/image" Target="../media/image255.svg"/><Relationship Id="rId79" Type="http://schemas.openxmlformats.org/officeDocument/2006/relationships/image" Target="../media/image260.png"/><Relationship Id="rId102" Type="http://schemas.openxmlformats.org/officeDocument/2006/relationships/image" Target="../media/image283.svg"/><Relationship Id="rId5" Type="http://schemas.openxmlformats.org/officeDocument/2006/relationships/image" Target="../media/image186.png"/><Relationship Id="rId90" Type="http://schemas.openxmlformats.org/officeDocument/2006/relationships/image" Target="../media/image271.svg"/><Relationship Id="rId95" Type="http://schemas.openxmlformats.org/officeDocument/2006/relationships/image" Target="../media/image276.png"/><Relationship Id="rId22" Type="http://schemas.openxmlformats.org/officeDocument/2006/relationships/image" Target="../media/image203.svg"/><Relationship Id="rId27" Type="http://schemas.openxmlformats.org/officeDocument/2006/relationships/image" Target="../media/image208.png"/><Relationship Id="rId43" Type="http://schemas.openxmlformats.org/officeDocument/2006/relationships/image" Target="../media/image224.png"/><Relationship Id="rId48" Type="http://schemas.openxmlformats.org/officeDocument/2006/relationships/image" Target="../media/image229.svg"/><Relationship Id="rId64" Type="http://schemas.openxmlformats.org/officeDocument/2006/relationships/image" Target="../media/image245.svg"/><Relationship Id="rId69" Type="http://schemas.openxmlformats.org/officeDocument/2006/relationships/image" Target="../media/image250.png"/><Relationship Id="rId80" Type="http://schemas.openxmlformats.org/officeDocument/2006/relationships/image" Target="../media/image261.svg"/><Relationship Id="rId85" Type="http://schemas.openxmlformats.org/officeDocument/2006/relationships/image" Target="../media/image266.png"/><Relationship Id="rId12" Type="http://schemas.openxmlformats.org/officeDocument/2006/relationships/image" Target="../media/image193.svg"/><Relationship Id="rId17" Type="http://schemas.openxmlformats.org/officeDocument/2006/relationships/image" Target="../media/image198.png"/><Relationship Id="rId25" Type="http://schemas.openxmlformats.org/officeDocument/2006/relationships/image" Target="../media/image206.png"/><Relationship Id="rId33" Type="http://schemas.openxmlformats.org/officeDocument/2006/relationships/image" Target="../media/image214.png"/><Relationship Id="rId38" Type="http://schemas.openxmlformats.org/officeDocument/2006/relationships/image" Target="../media/image219.svg"/><Relationship Id="rId46" Type="http://schemas.openxmlformats.org/officeDocument/2006/relationships/image" Target="../media/image227.svg"/><Relationship Id="rId59" Type="http://schemas.openxmlformats.org/officeDocument/2006/relationships/image" Target="../media/image240.png"/><Relationship Id="rId67" Type="http://schemas.openxmlformats.org/officeDocument/2006/relationships/image" Target="../media/image248.png"/><Relationship Id="rId20" Type="http://schemas.openxmlformats.org/officeDocument/2006/relationships/image" Target="../media/image201.svg"/><Relationship Id="rId41" Type="http://schemas.openxmlformats.org/officeDocument/2006/relationships/image" Target="../media/image222.png"/><Relationship Id="rId54" Type="http://schemas.openxmlformats.org/officeDocument/2006/relationships/image" Target="../media/image235.svg"/><Relationship Id="rId62" Type="http://schemas.openxmlformats.org/officeDocument/2006/relationships/image" Target="../media/image243.svg"/><Relationship Id="rId70" Type="http://schemas.openxmlformats.org/officeDocument/2006/relationships/image" Target="../media/image251.svg"/><Relationship Id="rId75" Type="http://schemas.openxmlformats.org/officeDocument/2006/relationships/image" Target="../media/image256.png"/><Relationship Id="rId83" Type="http://schemas.openxmlformats.org/officeDocument/2006/relationships/image" Target="../media/image264.png"/><Relationship Id="rId88" Type="http://schemas.openxmlformats.org/officeDocument/2006/relationships/image" Target="../media/image269.svg"/><Relationship Id="rId91" Type="http://schemas.openxmlformats.org/officeDocument/2006/relationships/image" Target="../media/image272.png"/><Relationship Id="rId96" Type="http://schemas.openxmlformats.org/officeDocument/2006/relationships/image" Target="../media/image277.svg"/><Relationship Id="rId1" Type="http://schemas.openxmlformats.org/officeDocument/2006/relationships/slideLayout" Target="../slideLayouts/slideLayout1.xml"/><Relationship Id="rId6" Type="http://schemas.openxmlformats.org/officeDocument/2006/relationships/image" Target="../media/image187.svg"/><Relationship Id="rId15" Type="http://schemas.openxmlformats.org/officeDocument/2006/relationships/image" Target="../media/image196.png"/><Relationship Id="rId23" Type="http://schemas.openxmlformats.org/officeDocument/2006/relationships/image" Target="../media/image204.png"/><Relationship Id="rId28" Type="http://schemas.openxmlformats.org/officeDocument/2006/relationships/image" Target="../media/image209.svg"/><Relationship Id="rId36" Type="http://schemas.openxmlformats.org/officeDocument/2006/relationships/image" Target="../media/image217.svg"/><Relationship Id="rId49" Type="http://schemas.openxmlformats.org/officeDocument/2006/relationships/image" Target="../media/image230.png"/><Relationship Id="rId57" Type="http://schemas.openxmlformats.org/officeDocument/2006/relationships/image" Target="../media/image238.png"/><Relationship Id="rId10" Type="http://schemas.openxmlformats.org/officeDocument/2006/relationships/image" Target="../media/image191.svg"/><Relationship Id="rId31" Type="http://schemas.openxmlformats.org/officeDocument/2006/relationships/image" Target="../media/image212.png"/><Relationship Id="rId44" Type="http://schemas.openxmlformats.org/officeDocument/2006/relationships/image" Target="../media/image225.svg"/><Relationship Id="rId52" Type="http://schemas.openxmlformats.org/officeDocument/2006/relationships/image" Target="../media/image233.svg"/><Relationship Id="rId60" Type="http://schemas.openxmlformats.org/officeDocument/2006/relationships/image" Target="../media/image241.svg"/><Relationship Id="rId65" Type="http://schemas.openxmlformats.org/officeDocument/2006/relationships/image" Target="../media/image246.png"/><Relationship Id="rId73" Type="http://schemas.openxmlformats.org/officeDocument/2006/relationships/image" Target="../media/image254.png"/><Relationship Id="rId78" Type="http://schemas.openxmlformats.org/officeDocument/2006/relationships/image" Target="../media/image259.svg"/><Relationship Id="rId81" Type="http://schemas.openxmlformats.org/officeDocument/2006/relationships/image" Target="../media/image262.png"/><Relationship Id="rId86" Type="http://schemas.openxmlformats.org/officeDocument/2006/relationships/image" Target="../media/image267.svg"/><Relationship Id="rId94" Type="http://schemas.openxmlformats.org/officeDocument/2006/relationships/image" Target="../media/image275.svg"/><Relationship Id="rId99" Type="http://schemas.openxmlformats.org/officeDocument/2006/relationships/image" Target="../media/image280.png"/><Relationship Id="rId101" Type="http://schemas.openxmlformats.org/officeDocument/2006/relationships/image" Target="../media/image282.png"/><Relationship Id="rId4" Type="http://schemas.openxmlformats.org/officeDocument/2006/relationships/image" Target="../media/image179.svg"/><Relationship Id="rId9" Type="http://schemas.openxmlformats.org/officeDocument/2006/relationships/image" Target="../media/image190.png"/><Relationship Id="rId13" Type="http://schemas.openxmlformats.org/officeDocument/2006/relationships/image" Target="../media/image194.png"/><Relationship Id="rId18" Type="http://schemas.openxmlformats.org/officeDocument/2006/relationships/image" Target="../media/image199.svg"/><Relationship Id="rId39" Type="http://schemas.openxmlformats.org/officeDocument/2006/relationships/image" Target="../media/image220.png"/><Relationship Id="rId34" Type="http://schemas.openxmlformats.org/officeDocument/2006/relationships/image" Target="../media/image215.svg"/><Relationship Id="rId50" Type="http://schemas.openxmlformats.org/officeDocument/2006/relationships/image" Target="../media/image231.svg"/><Relationship Id="rId55" Type="http://schemas.openxmlformats.org/officeDocument/2006/relationships/image" Target="../media/image236.png"/><Relationship Id="rId76" Type="http://schemas.openxmlformats.org/officeDocument/2006/relationships/image" Target="../media/image257.svg"/><Relationship Id="rId97" Type="http://schemas.openxmlformats.org/officeDocument/2006/relationships/image" Target="../media/image278.png"/><Relationship Id="rId7" Type="http://schemas.openxmlformats.org/officeDocument/2006/relationships/image" Target="../media/image188.png"/><Relationship Id="rId71" Type="http://schemas.openxmlformats.org/officeDocument/2006/relationships/image" Target="../media/image252.png"/><Relationship Id="rId92" Type="http://schemas.openxmlformats.org/officeDocument/2006/relationships/image" Target="../media/image273.svg"/><Relationship Id="rId2" Type="http://schemas.openxmlformats.org/officeDocument/2006/relationships/notesSlide" Target="../notesSlides/notesSlide2.xml"/><Relationship Id="rId29" Type="http://schemas.openxmlformats.org/officeDocument/2006/relationships/image" Target="../media/image210.png"/><Relationship Id="rId24" Type="http://schemas.openxmlformats.org/officeDocument/2006/relationships/image" Target="../media/image205.svg"/><Relationship Id="rId40" Type="http://schemas.openxmlformats.org/officeDocument/2006/relationships/image" Target="../media/image221.svg"/><Relationship Id="rId45" Type="http://schemas.openxmlformats.org/officeDocument/2006/relationships/image" Target="../media/image226.png"/><Relationship Id="rId66" Type="http://schemas.openxmlformats.org/officeDocument/2006/relationships/image" Target="../media/image247.svg"/><Relationship Id="rId87" Type="http://schemas.openxmlformats.org/officeDocument/2006/relationships/image" Target="../media/image268.png"/><Relationship Id="rId61" Type="http://schemas.openxmlformats.org/officeDocument/2006/relationships/image" Target="../media/image242.png"/><Relationship Id="rId82" Type="http://schemas.openxmlformats.org/officeDocument/2006/relationships/image" Target="../media/image263.svg"/><Relationship Id="rId19" Type="http://schemas.openxmlformats.org/officeDocument/2006/relationships/image" Target="../media/image200.png"/><Relationship Id="rId14" Type="http://schemas.openxmlformats.org/officeDocument/2006/relationships/image" Target="../media/image195.svg"/><Relationship Id="rId30" Type="http://schemas.openxmlformats.org/officeDocument/2006/relationships/image" Target="../media/image211.svg"/><Relationship Id="rId35" Type="http://schemas.openxmlformats.org/officeDocument/2006/relationships/image" Target="../media/image216.png"/><Relationship Id="rId56" Type="http://schemas.openxmlformats.org/officeDocument/2006/relationships/image" Target="../media/image237.svg"/><Relationship Id="rId77" Type="http://schemas.openxmlformats.org/officeDocument/2006/relationships/image" Target="../media/image258.png"/><Relationship Id="rId100" Type="http://schemas.openxmlformats.org/officeDocument/2006/relationships/image" Target="../media/image281.svg"/><Relationship Id="rId8" Type="http://schemas.openxmlformats.org/officeDocument/2006/relationships/image" Target="../media/image189.svg"/><Relationship Id="rId51" Type="http://schemas.openxmlformats.org/officeDocument/2006/relationships/image" Target="../media/image232.png"/><Relationship Id="rId72" Type="http://schemas.openxmlformats.org/officeDocument/2006/relationships/image" Target="../media/image253.svg"/><Relationship Id="rId93" Type="http://schemas.openxmlformats.org/officeDocument/2006/relationships/image" Target="../media/image274.png"/><Relationship Id="rId98" Type="http://schemas.openxmlformats.org/officeDocument/2006/relationships/image" Target="../media/image279.svg"/><Relationship Id="rId3" Type="http://schemas.openxmlformats.org/officeDocument/2006/relationships/image" Target="../media/image178.png"/></Relationships>
</file>

<file path=ppt/slides/_rels/slide11.xml.rels><?xml version="1.0" encoding="UTF-8" standalone="yes"?>
<Relationships xmlns="http://schemas.openxmlformats.org/package/2006/relationships"><Relationship Id="rId13" Type="http://schemas.openxmlformats.org/officeDocument/2006/relationships/image" Target="../media/image262.png"/><Relationship Id="rId18" Type="http://schemas.openxmlformats.org/officeDocument/2006/relationships/image" Target="../media/image267.svg"/><Relationship Id="rId26" Type="http://schemas.openxmlformats.org/officeDocument/2006/relationships/image" Target="../media/image275.svg"/><Relationship Id="rId39" Type="http://schemas.openxmlformats.org/officeDocument/2006/relationships/image" Target="../media/image288.png"/><Relationship Id="rId21" Type="http://schemas.openxmlformats.org/officeDocument/2006/relationships/image" Target="../media/image270.png"/><Relationship Id="rId34" Type="http://schemas.openxmlformats.org/officeDocument/2006/relationships/image" Target="../media/image283.svg"/><Relationship Id="rId42" Type="http://schemas.openxmlformats.org/officeDocument/2006/relationships/image" Target="../media/image291.svg"/><Relationship Id="rId47" Type="http://schemas.openxmlformats.org/officeDocument/2006/relationships/image" Target="../media/image296.png"/><Relationship Id="rId50" Type="http://schemas.openxmlformats.org/officeDocument/2006/relationships/image" Target="../media/image299.svg"/><Relationship Id="rId55" Type="http://schemas.openxmlformats.org/officeDocument/2006/relationships/image" Target="../media/image304.png"/><Relationship Id="rId7" Type="http://schemas.openxmlformats.org/officeDocument/2006/relationships/image" Target="../media/image256.png"/><Relationship Id="rId2" Type="http://schemas.openxmlformats.org/officeDocument/2006/relationships/notesSlide" Target="../notesSlides/notesSlide3.xml"/><Relationship Id="rId16" Type="http://schemas.openxmlformats.org/officeDocument/2006/relationships/image" Target="../media/image265.svg"/><Relationship Id="rId29" Type="http://schemas.openxmlformats.org/officeDocument/2006/relationships/image" Target="../media/image278.png"/><Relationship Id="rId11" Type="http://schemas.openxmlformats.org/officeDocument/2006/relationships/image" Target="../media/image260.png"/><Relationship Id="rId24" Type="http://schemas.openxmlformats.org/officeDocument/2006/relationships/image" Target="../media/image273.svg"/><Relationship Id="rId32" Type="http://schemas.openxmlformats.org/officeDocument/2006/relationships/image" Target="../media/image281.svg"/><Relationship Id="rId37" Type="http://schemas.openxmlformats.org/officeDocument/2006/relationships/image" Target="../media/image286.png"/><Relationship Id="rId40" Type="http://schemas.openxmlformats.org/officeDocument/2006/relationships/image" Target="../media/image289.svg"/><Relationship Id="rId45" Type="http://schemas.openxmlformats.org/officeDocument/2006/relationships/image" Target="../media/image294.png"/><Relationship Id="rId53" Type="http://schemas.openxmlformats.org/officeDocument/2006/relationships/image" Target="../media/image302.png"/><Relationship Id="rId58" Type="http://schemas.openxmlformats.org/officeDocument/2006/relationships/image" Target="../media/image307.svg"/><Relationship Id="rId5" Type="http://schemas.openxmlformats.org/officeDocument/2006/relationships/image" Target="../media/image254.png"/><Relationship Id="rId19" Type="http://schemas.openxmlformats.org/officeDocument/2006/relationships/image" Target="../media/image268.png"/><Relationship Id="rId4" Type="http://schemas.openxmlformats.org/officeDocument/2006/relationships/image" Target="../media/image253.svg"/><Relationship Id="rId9" Type="http://schemas.openxmlformats.org/officeDocument/2006/relationships/image" Target="../media/image258.png"/><Relationship Id="rId14" Type="http://schemas.openxmlformats.org/officeDocument/2006/relationships/image" Target="../media/image263.svg"/><Relationship Id="rId22" Type="http://schemas.openxmlformats.org/officeDocument/2006/relationships/image" Target="../media/image271.svg"/><Relationship Id="rId27" Type="http://schemas.openxmlformats.org/officeDocument/2006/relationships/image" Target="../media/image276.png"/><Relationship Id="rId30" Type="http://schemas.openxmlformats.org/officeDocument/2006/relationships/image" Target="../media/image279.svg"/><Relationship Id="rId35" Type="http://schemas.openxmlformats.org/officeDocument/2006/relationships/image" Target="../media/image284.png"/><Relationship Id="rId43" Type="http://schemas.openxmlformats.org/officeDocument/2006/relationships/image" Target="../media/image292.png"/><Relationship Id="rId48" Type="http://schemas.openxmlformats.org/officeDocument/2006/relationships/image" Target="../media/image297.svg"/><Relationship Id="rId56" Type="http://schemas.openxmlformats.org/officeDocument/2006/relationships/image" Target="../media/image305.svg"/><Relationship Id="rId8" Type="http://schemas.openxmlformats.org/officeDocument/2006/relationships/image" Target="../media/image257.svg"/><Relationship Id="rId51" Type="http://schemas.openxmlformats.org/officeDocument/2006/relationships/image" Target="../media/image300.png"/><Relationship Id="rId3" Type="http://schemas.openxmlformats.org/officeDocument/2006/relationships/image" Target="../media/image252.png"/><Relationship Id="rId12" Type="http://schemas.openxmlformats.org/officeDocument/2006/relationships/image" Target="../media/image261.svg"/><Relationship Id="rId17" Type="http://schemas.openxmlformats.org/officeDocument/2006/relationships/image" Target="../media/image266.png"/><Relationship Id="rId25" Type="http://schemas.openxmlformats.org/officeDocument/2006/relationships/image" Target="../media/image274.png"/><Relationship Id="rId33" Type="http://schemas.openxmlformats.org/officeDocument/2006/relationships/image" Target="../media/image282.png"/><Relationship Id="rId38" Type="http://schemas.openxmlformats.org/officeDocument/2006/relationships/image" Target="../media/image287.svg"/><Relationship Id="rId46" Type="http://schemas.openxmlformats.org/officeDocument/2006/relationships/image" Target="../media/image295.svg"/><Relationship Id="rId20" Type="http://schemas.openxmlformats.org/officeDocument/2006/relationships/image" Target="../media/image269.svg"/><Relationship Id="rId41" Type="http://schemas.openxmlformats.org/officeDocument/2006/relationships/image" Target="../media/image290.png"/><Relationship Id="rId54" Type="http://schemas.openxmlformats.org/officeDocument/2006/relationships/image" Target="../media/image303.svg"/><Relationship Id="rId1" Type="http://schemas.openxmlformats.org/officeDocument/2006/relationships/slideLayout" Target="../slideLayouts/slideLayout1.xml"/><Relationship Id="rId6" Type="http://schemas.openxmlformats.org/officeDocument/2006/relationships/image" Target="../media/image255.svg"/><Relationship Id="rId15" Type="http://schemas.openxmlformats.org/officeDocument/2006/relationships/image" Target="../media/image264.png"/><Relationship Id="rId23" Type="http://schemas.openxmlformats.org/officeDocument/2006/relationships/image" Target="../media/image272.png"/><Relationship Id="rId28" Type="http://schemas.openxmlformats.org/officeDocument/2006/relationships/image" Target="../media/image277.svg"/><Relationship Id="rId36" Type="http://schemas.openxmlformats.org/officeDocument/2006/relationships/image" Target="../media/image285.svg"/><Relationship Id="rId49" Type="http://schemas.openxmlformats.org/officeDocument/2006/relationships/image" Target="../media/image298.png"/><Relationship Id="rId57" Type="http://schemas.openxmlformats.org/officeDocument/2006/relationships/image" Target="../media/image306.png"/><Relationship Id="rId10" Type="http://schemas.openxmlformats.org/officeDocument/2006/relationships/image" Target="../media/image259.svg"/><Relationship Id="rId31" Type="http://schemas.openxmlformats.org/officeDocument/2006/relationships/image" Target="../media/image280.png"/><Relationship Id="rId44" Type="http://schemas.openxmlformats.org/officeDocument/2006/relationships/image" Target="../media/image293.svg"/><Relationship Id="rId52" Type="http://schemas.openxmlformats.org/officeDocument/2006/relationships/image" Target="../media/image301.svg"/></Relationships>
</file>

<file path=ppt/slides/_rels/slide12.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1.xml"/><Relationship Id="rId4" Type="http://schemas.openxmlformats.org/officeDocument/2006/relationships/image" Target="../media/image31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6" Type="http://schemas.openxmlformats.org/officeDocument/2006/relationships/image" Target="../media/image55.svg"/><Relationship Id="rId21" Type="http://schemas.openxmlformats.org/officeDocument/2006/relationships/image" Target="../media/image50.png"/><Relationship Id="rId42" Type="http://schemas.openxmlformats.org/officeDocument/2006/relationships/image" Target="../media/image71.svg"/><Relationship Id="rId47" Type="http://schemas.openxmlformats.org/officeDocument/2006/relationships/image" Target="../media/image76.png"/><Relationship Id="rId63" Type="http://schemas.openxmlformats.org/officeDocument/2006/relationships/image" Target="../media/image92.png"/><Relationship Id="rId68" Type="http://schemas.openxmlformats.org/officeDocument/2006/relationships/image" Target="../media/image97.sv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5" Type="http://schemas.openxmlformats.org/officeDocument/2006/relationships/image" Target="../media/image34.png"/><Relationship Id="rId61" Type="http://schemas.openxmlformats.org/officeDocument/2006/relationships/image" Target="../media/image90.png"/><Relationship Id="rId19" Type="http://schemas.openxmlformats.org/officeDocument/2006/relationships/image" Target="../media/image4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 Id="rId10" Type="http://schemas.openxmlformats.org/officeDocument/2006/relationships/image" Target="../media/image39.sv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4" Type="http://schemas.openxmlformats.org/officeDocument/2006/relationships/image" Target="../media/image33.svg"/><Relationship Id="rId9"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svg"/><Relationship Id="rId39" Type="http://schemas.openxmlformats.org/officeDocument/2006/relationships/image" Target="../media/image68.png"/><Relationship Id="rId34" Type="http://schemas.openxmlformats.org/officeDocument/2006/relationships/image" Target="../media/image63.svg"/><Relationship Id="rId50" Type="http://schemas.openxmlformats.org/officeDocument/2006/relationships/image" Target="../media/image79.svg"/><Relationship Id="rId55" Type="http://schemas.openxmlformats.org/officeDocument/2006/relationships/image" Target="../media/image84.pn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s>
</file>

<file path=ppt/slides/_rels/slide9.xml.rels><?xml version="1.0" encoding="UTF-8" standalone="yes"?>
<Relationships xmlns="http://schemas.openxmlformats.org/package/2006/relationships"><Relationship Id="rId117" Type="http://schemas.openxmlformats.org/officeDocument/2006/relationships/image" Target="../media/image219.svg"/><Relationship Id="rId21" Type="http://schemas.openxmlformats.org/officeDocument/2006/relationships/image" Target="../media/image103.svg"/><Relationship Id="rId42" Type="http://schemas.openxmlformats.org/officeDocument/2006/relationships/image" Target="../media/image144.png"/><Relationship Id="rId63" Type="http://schemas.openxmlformats.org/officeDocument/2006/relationships/image" Target="../media/image165.svg"/><Relationship Id="rId84" Type="http://schemas.openxmlformats.org/officeDocument/2006/relationships/image" Target="../media/image186.png"/><Relationship Id="rId138" Type="http://schemas.openxmlformats.org/officeDocument/2006/relationships/image" Target="../media/image240.png"/><Relationship Id="rId159" Type="http://schemas.openxmlformats.org/officeDocument/2006/relationships/image" Target="../media/image261.svg"/><Relationship Id="rId170" Type="http://schemas.openxmlformats.org/officeDocument/2006/relationships/image" Target="../media/image272.png"/><Relationship Id="rId107" Type="http://schemas.openxmlformats.org/officeDocument/2006/relationships/image" Target="../media/image209.svg"/><Relationship Id="rId11" Type="http://schemas.openxmlformats.org/officeDocument/2006/relationships/image" Target="../media/image115.svg"/><Relationship Id="rId32" Type="http://schemas.openxmlformats.org/officeDocument/2006/relationships/image" Target="../media/image134.png"/><Relationship Id="rId53" Type="http://schemas.openxmlformats.org/officeDocument/2006/relationships/image" Target="../media/image155.svg"/><Relationship Id="rId74" Type="http://schemas.openxmlformats.org/officeDocument/2006/relationships/image" Target="../media/image176.png"/><Relationship Id="rId128" Type="http://schemas.openxmlformats.org/officeDocument/2006/relationships/image" Target="../media/image230.png"/><Relationship Id="rId149" Type="http://schemas.openxmlformats.org/officeDocument/2006/relationships/image" Target="../media/image251.svg"/><Relationship Id="rId5" Type="http://schemas.openxmlformats.org/officeDocument/2006/relationships/image" Target="../media/image109.svg"/><Relationship Id="rId95" Type="http://schemas.openxmlformats.org/officeDocument/2006/relationships/image" Target="../media/image197.svg"/><Relationship Id="rId160" Type="http://schemas.openxmlformats.org/officeDocument/2006/relationships/image" Target="../media/image262.png"/><Relationship Id="rId181" Type="http://schemas.openxmlformats.org/officeDocument/2006/relationships/image" Target="../media/image283.svg"/><Relationship Id="rId22" Type="http://schemas.openxmlformats.org/officeDocument/2006/relationships/image" Target="../media/image124.png"/><Relationship Id="rId43" Type="http://schemas.openxmlformats.org/officeDocument/2006/relationships/image" Target="../media/image145.svg"/><Relationship Id="rId64" Type="http://schemas.openxmlformats.org/officeDocument/2006/relationships/image" Target="../media/image166.png"/><Relationship Id="rId118" Type="http://schemas.openxmlformats.org/officeDocument/2006/relationships/image" Target="../media/image220.png"/><Relationship Id="rId139" Type="http://schemas.openxmlformats.org/officeDocument/2006/relationships/image" Target="../media/image241.svg"/><Relationship Id="rId85" Type="http://schemas.openxmlformats.org/officeDocument/2006/relationships/image" Target="../media/image187.svg"/><Relationship Id="rId150" Type="http://schemas.openxmlformats.org/officeDocument/2006/relationships/image" Target="../media/image252.png"/><Relationship Id="rId171" Type="http://schemas.openxmlformats.org/officeDocument/2006/relationships/image" Target="../media/image273.svg"/><Relationship Id="rId12" Type="http://schemas.openxmlformats.org/officeDocument/2006/relationships/image" Target="../media/image116.png"/><Relationship Id="rId33" Type="http://schemas.openxmlformats.org/officeDocument/2006/relationships/image" Target="../media/image135.svg"/><Relationship Id="rId108" Type="http://schemas.openxmlformats.org/officeDocument/2006/relationships/image" Target="../media/image210.png"/><Relationship Id="rId129" Type="http://schemas.openxmlformats.org/officeDocument/2006/relationships/image" Target="../media/image231.svg"/><Relationship Id="rId54" Type="http://schemas.openxmlformats.org/officeDocument/2006/relationships/image" Target="../media/image156.png"/><Relationship Id="rId75" Type="http://schemas.openxmlformats.org/officeDocument/2006/relationships/image" Target="../media/image177.svg"/><Relationship Id="rId96" Type="http://schemas.openxmlformats.org/officeDocument/2006/relationships/image" Target="../media/image198.png"/><Relationship Id="rId140" Type="http://schemas.openxmlformats.org/officeDocument/2006/relationships/image" Target="../media/image242.png"/><Relationship Id="rId161" Type="http://schemas.openxmlformats.org/officeDocument/2006/relationships/image" Target="../media/image263.svg"/><Relationship Id="rId6" Type="http://schemas.openxmlformats.org/officeDocument/2006/relationships/image" Target="../media/image110.png"/><Relationship Id="rId23" Type="http://schemas.openxmlformats.org/officeDocument/2006/relationships/image" Target="../media/image125.svg"/><Relationship Id="rId119" Type="http://schemas.openxmlformats.org/officeDocument/2006/relationships/image" Target="../media/image221.svg"/><Relationship Id="rId44" Type="http://schemas.openxmlformats.org/officeDocument/2006/relationships/image" Target="../media/image146.png"/><Relationship Id="rId60" Type="http://schemas.openxmlformats.org/officeDocument/2006/relationships/image" Target="../media/image162.png"/><Relationship Id="rId65" Type="http://schemas.openxmlformats.org/officeDocument/2006/relationships/image" Target="../media/image167.svg"/><Relationship Id="rId81" Type="http://schemas.openxmlformats.org/officeDocument/2006/relationships/image" Target="../media/image183.svg"/><Relationship Id="rId86" Type="http://schemas.openxmlformats.org/officeDocument/2006/relationships/image" Target="../media/image188.png"/><Relationship Id="rId130" Type="http://schemas.openxmlformats.org/officeDocument/2006/relationships/image" Target="../media/image232.png"/><Relationship Id="rId135" Type="http://schemas.openxmlformats.org/officeDocument/2006/relationships/image" Target="../media/image237.svg"/><Relationship Id="rId151" Type="http://schemas.openxmlformats.org/officeDocument/2006/relationships/image" Target="../media/image253.svg"/><Relationship Id="rId156" Type="http://schemas.openxmlformats.org/officeDocument/2006/relationships/image" Target="../media/image258.png"/><Relationship Id="rId177" Type="http://schemas.openxmlformats.org/officeDocument/2006/relationships/image" Target="../media/image279.svg"/><Relationship Id="rId172" Type="http://schemas.openxmlformats.org/officeDocument/2006/relationships/image" Target="../media/image274.png"/><Relationship Id="rId13" Type="http://schemas.openxmlformats.org/officeDocument/2006/relationships/image" Target="../media/image117.svg"/><Relationship Id="rId18" Type="http://schemas.openxmlformats.org/officeDocument/2006/relationships/image" Target="../media/image122.png"/><Relationship Id="rId39" Type="http://schemas.openxmlformats.org/officeDocument/2006/relationships/image" Target="../media/image141.svg"/><Relationship Id="rId109" Type="http://schemas.openxmlformats.org/officeDocument/2006/relationships/image" Target="../media/image211.svg"/><Relationship Id="rId34" Type="http://schemas.openxmlformats.org/officeDocument/2006/relationships/image" Target="../media/image136.png"/><Relationship Id="rId50" Type="http://schemas.openxmlformats.org/officeDocument/2006/relationships/image" Target="../media/image152.png"/><Relationship Id="rId55" Type="http://schemas.openxmlformats.org/officeDocument/2006/relationships/image" Target="../media/image157.svg"/><Relationship Id="rId76" Type="http://schemas.openxmlformats.org/officeDocument/2006/relationships/image" Target="../media/image178.png"/><Relationship Id="rId97" Type="http://schemas.openxmlformats.org/officeDocument/2006/relationships/image" Target="../media/image199.svg"/><Relationship Id="rId104" Type="http://schemas.openxmlformats.org/officeDocument/2006/relationships/image" Target="../media/image206.png"/><Relationship Id="rId120" Type="http://schemas.openxmlformats.org/officeDocument/2006/relationships/image" Target="../media/image222.png"/><Relationship Id="rId125" Type="http://schemas.openxmlformats.org/officeDocument/2006/relationships/image" Target="../media/image227.svg"/><Relationship Id="rId141" Type="http://schemas.openxmlformats.org/officeDocument/2006/relationships/image" Target="../media/image243.svg"/><Relationship Id="rId146" Type="http://schemas.openxmlformats.org/officeDocument/2006/relationships/image" Target="../media/image248.png"/><Relationship Id="rId167" Type="http://schemas.openxmlformats.org/officeDocument/2006/relationships/image" Target="../media/image269.svg"/><Relationship Id="rId7" Type="http://schemas.openxmlformats.org/officeDocument/2006/relationships/image" Target="../media/image111.svg"/><Relationship Id="rId71" Type="http://schemas.openxmlformats.org/officeDocument/2006/relationships/image" Target="../media/image173.svg"/><Relationship Id="rId92" Type="http://schemas.openxmlformats.org/officeDocument/2006/relationships/image" Target="../media/image194.png"/><Relationship Id="rId162" Type="http://schemas.openxmlformats.org/officeDocument/2006/relationships/image" Target="../media/image264.png"/><Relationship Id="rId2" Type="http://schemas.openxmlformats.org/officeDocument/2006/relationships/image" Target="../media/image106.png"/><Relationship Id="rId29" Type="http://schemas.openxmlformats.org/officeDocument/2006/relationships/image" Target="../media/image131.svg"/><Relationship Id="rId24" Type="http://schemas.openxmlformats.org/officeDocument/2006/relationships/image" Target="../media/image126.png"/><Relationship Id="rId40" Type="http://schemas.openxmlformats.org/officeDocument/2006/relationships/image" Target="../media/image142.png"/><Relationship Id="rId45" Type="http://schemas.openxmlformats.org/officeDocument/2006/relationships/image" Target="../media/image147.svg"/><Relationship Id="rId66" Type="http://schemas.openxmlformats.org/officeDocument/2006/relationships/image" Target="../media/image168.png"/><Relationship Id="rId87" Type="http://schemas.openxmlformats.org/officeDocument/2006/relationships/image" Target="../media/image189.svg"/><Relationship Id="rId110" Type="http://schemas.openxmlformats.org/officeDocument/2006/relationships/image" Target="../media/image212.png"/><Relationship Id="rId115" Type="http://schemas.openxmlformats.org/officeDocument/2006/relationships/image" Target="../media/image217.svg"/><Relationship Id="rId131" Type="http://schemas.openxmlformats.org/officeDocument/2006/relationships/image" Target="../media/image233.svg"/><Relationship Id="rId136" Type="http://schemas.openxmlformats.org/officeDocument/2006/relationships/image" Target="../media/image238.png"/><Relationship Id="rId157" Type="http://schemas.openxmlformats.org/officeDocument/2006/relationships/image" Target="../media/image259.svg"/><Relationship Id="rId178" Type="http://schemas.openxmlformats.org/officeDocument/2006/relationships/image" Target="../media/image280.png"/><Relationship Id="rId61" Type="http://schemas.openxmlformats.org/officeDocument/2006/relationships/image" Target="../media/image163.svg"/><Relationship Id="rId82" Type="http://schemas.openxmlformats.org/officeDocument/2006/relationships/image" Target="../media/image184.png"/><Relationship Id="rId152" Type="http://schemas.openxmlformats.org/officeDocument/2006/relationships/image" Target="../media/image254.png"/><Relationship Id="rId173" Type="http://schemas.openxmlformats.org/officeDocument/2006/relationships/image" Target="../media/image275.svg"/><Relationship Id="rId19" Type="http://schemas.openxmlformats.org/officeDocument/2006/relationships/image" Target="../media/image123.svg"/><Relationship Id="rId14" Type="http://schemas.openxmlformats.org/officeDocument/2006/relationships/image" Target="../media/image118.png"/><Relationship Id="rId30" Type="http://schemas.openxmlformats.org/officeDocument/2006/relationships/image" Target="../media/image132.png"/><Relationship Id="rId35" Type="http://schemas.openxmlformats.org/officeDocument/2006/relationships/image" Target="../media/image137.svg"/><Relationship Id="rId56" Type="http://schemas.openxmlformats.org/officeDocument/2006/relationships/image" Target="../media/image158.png"/><Relationship Id="rId77" Type="http://schemas.openxmlformats.org/officeDocument/2006/relationships/image" Target="../media/image179.svg"/><Relationship Id="rId100" Type="http://schemas.openxmlformats.org/officeDocument/2006/relationships/image" Target="../media/image202.png"/><Relationship Id="rId105" Type="http://schemas.openxmlformats.org/officeDocument/2006/relationships/image" Target="../media/image207.svg"/><Relationship Id="rId126" Type="http://schemas.openxmlformats.org/officeDocument/2006/relationships/image" Target="../media/image228.png"/><Relationship Id="rId147" Type="http://schemas.openxmlformats.org/officeDocument/2006/relationships/image" Target="../media/image249.svg"/><Relationship Id="rId168" Type="http://schemas.openxmlformats.org/officeDocument/2006/relationships/image" Target="../media/image270.png"/><Relationship Id="rId8" Type="http://schemas.openxmlformats.org/officeDocument/2006/relationships/image" Target="../media/image112.png"/><Relationship Id="rId51" Type="http://schemas.openxmlformats.org/officeDocument/2006/relationships/image" Target="../media/image153.svg"/><Relationship Id="rId72" Type="http://schemas.openxmlformats.org/officeDocument/2006/relationships/image" Target="../media/image174.png"/><Relationship Id="rId93" Type="http://schemas.openxmlformats.org/officeDocument/2006/relationships/image" Target="../media/image195.svg"/><Relationship Id="rId98" Type="http://schemas.openxmlformats.org/officeDocument/2006/relationships/image" Target="../media/image200.png"/><Relationship Id="rId121" Type="http://schemas.openxmlformats.org/officeDocument/2006/relationships/image" Target="../media/image223.svg"/><Relationship Id="rId142" Type="http://schemas.openxmlformats.org/officeDocument/2006/relationships/image" Target="../media/image244.png"/><Relationship Id="rId163" Type="http://schemas.openxmlformats.org/officeDocument/2006/relationships/image" Target="../media/image265.svg"/><Relationship Id="rId3" Type="http://schemas.openxmlformats.org/officeDocument/2006/relationships/image" Target="../media/image107.svg"/><Relationship Id="rId25" Type="http://schemas.openxmlformats.org/officeDocument/2006/relationships/image" Target="../media/image127.svg"/><Relationship Id="rId46" Type="http://schemas.openxmlformats.org/officeDocument/2006/relationships/image" Target="../media/image148.png"/><Relationship Id="rId67" Type="http://schemas.openxmlformats.org/officeDocument/2006/relationships/image" Target="../media/image169.svg"/><Relationship Id="rId116" Type="http://schemas.openxmlformats.org/officeDocument/2006/relationships/image" Target="../media/image218.png"/><Relationship Id="rId137" Type="http://schemas.openxmlformats.org/officeDocument/2006/relationships/image" Target="../media/image239.svg"/><Relationship Id="rId158" Type="http://schemas.openxmlformats.org/officeDocument/2006/relationships/image" Target="../media/image260.png"/><Relationship Id="rId20" Type="http://schemas.openxmlformats.org/officeDocument/2006/relationships/image" Target="../media/image102.png"/><Relationship Id="rId41" Type="http://schemas.openxmlformats.org/officeDocument/2006/relationships/image" Target="../media/image143.svg"/><Relationship Id="rId62" Type="http://schemas.openxmlformats.org/officeDocument/2006/relationships/image" Target="../media/image164.png"/><Relationship Id="rId83" Type="http://schemas.openxmlformats.org/officeDocument/2006/relationships/image" Target="../media/image185.svg"/><Relationship Id="rId88" Type="http://schemas.openxmlformats.org/officeDocument/2006/relationships/image" Target="../media/image190.png"/><Relationship Id="rId111" Type="http://schemas.openxmlformats.org/officeDocument/2006/relationships/image" Target="../media/image213.svg"/><Relationship Id="rId132" Type="http://schemas.openxmlformats.org/officeDocument/2006/relationships/image" Target="../media/image234.png"/><Relationship Id="rId153" Type="http://schemas.openxmlformats.org/officeDocument/2006/relationships/image" Target="../media/image255.svg"/><Relationship Id="rId174" Type="http://schemas.openxmlformats.org/officeDocument/2006/relationships/image" Target="../media/image276.png"/><Relationship Id="rId179" Type="http://schemas.openxmlformats.org/officeDocument/2006/relationships/image" Target="../media/image281.svg"/><Relationship Id="rId15" Type="http://schemas.openxmlformats.org/officeDocument/2006/relationships/image" Target="../media/image119.svg"/><Relationship Id="rId36" Type="http://schemas.openxmlformats.org/officeDocument/2006/relationships/image" Target="../media/image138.png"/><Relationship Id="rId57" Type="http://schemas.openxmlformats.org/officeDocument/2006/relationships/image" Target="../media/image159.svg"/><Relationship Id="rId106" Type="http://schemas.openxmlformats.org/officeDocument/2006/relationships/image" Target="../media/image208.png"/><Relationship Id="rId127" Type="http://schemas.openxmlformats.org/officeDocument/2006/relationships/image" Target="../media/image229.svg"/><Relationship Id="rId10" Type="http://schemas.openxmlformats.org/officeDocument/2006/relationships/image" Target="../media/image114.png"/><Relationship Id="rId31" Type="http://schemas.openxmlformats.org/officeDocument/2006/relationships/image" Target="../media/image133.svg"/><Relationship Id="rId52" Type="http://schemas.openxmlformats.org/officeDocument/2006/relationships/image" Target="../media/image154.png"/><Relationship Id="rId73" Type="http://schemas.openxmlformats.org/officeDocument/2006/relationships/image" Target="../media/image175.svg"/><Relationship Id="rId78" Type="http://schemas.openxmlformats.org/officeDocument/2006/relationships/image" Target="../media/image180.png"/><Relationship Id="rId94" Type="http://schemas.openxmlformats.org/officeDocument/2006/relationships/image" Target="../media/image196.png"/><Relationship Id="rId99" Type="http://schemas.openxmlformats.org/officeDocument/2006/relationships/image" Target="../media/image201.svg"/><Relationship Id="rId101" Type="http://schemas.openxmlformats.org/officeDocument/2006/relationships/image" Target="../media/image203.svg"/><Relationship Id="rId122" Type="http://schemas.openxmlformats.org/officeDocument/2006/relationships/image" Target="../media/image224.png"/><Relationship Id="rId143" Type="http://schemas.openxmlformats.org/officeDocument/2006/relationships/image" Target="../media/image245.svg"/><Relationship Id="rId148" Type="http://schemas.openxmlformats.org/officeDocument/2006/relationships/image" Target="../media/image250.png"/><Relationship Id="rId164" Type="http://schemas.openxmlformats.org/officeDocument/2006/relationships/image" Target="../media/image266.png"/><Relationship Id="rId169" Type="http://schemas.openxmlformats.org/officeDocument/2006/relationships/image" Target="../media/image271.svg"/><Relationship Id="rId4" Type="http://schemas.openxmlformats.org/officeDocument/2006/relationships/image" Target="../media/image108.png"/><Relationship Id="rId9" Type="http://schemas.openxmlformats.org/officeDocument/2006/relationships/image" Target="../media/image113.svg"/><Relationship Id="rId180" Type="http://schemas.openxmlformats.org/officeDocument/2006/relationships/image" Target="../media/image282.png"/><Relationship Id="rId26" Type="http://schemas.openxmlformats.org/officeDocument/2006/relationships/image" Target="../media/image128.png"/><Relationship Id="rId47" Type="http://schemas.openxmlformats.org/officeDocument/2006/relationships/image" Target="../media/image149.svg"/><Relationship Id="rId68" Type="http://schemas.openxmlformats.org/officeDocument/2006/relationships/image" Target="../media/image170.png"/><Relationship Id="rId89" Type="http://schemas.openxmlformats.org/officeDocument/2006/relationships/image" Target="../media/image191.svg"/><Relationship Id="rId112" Type="http://schemas.openxmlformats.org/officeDocument/2006/relationships/image" Target="../media/image214.png"/><Relationship Id="rId133" Type="http://schemas.openxmlformats.org/officeDocument/2006/relationships/image" Target="../media/image235.svg"/><Relationship Id="rId154" Type="http://schemas.openxmlformats.org/officeDocument/2006/relationships/image" Target="../media/image256.png"/><Relationship Id="rId175" Type="http://schemas.openxmlformats.org/officeDocument/2006/relationships/image" Target="../media/image277.svg"/><Relationship Id="rId16" Type="http://schemas.openxmlformats.org/officeDocument/2006/relationships/image" Target="../media/image120.png"/><Relationship Id="rId37" Type="http://schemas.openxmlformats.org/officeDocument/2006/relationships/image" Target="../media/image139.svg"/><Relationship Id="rId58" Type="http://schemas.openxmlformats.org/officeDocument/2006/relationships/image" Target="../media/image160.png"/><Relationship Id="rId79" Type="http://schemas.openxmlformats.org/officeDocument/2006/relationships/image" Target="../media/image181.svg"/><Relationship Id="rId102" Type="http://schemas.openxmlformats.org/officeDocument/2006/relationships/image" Target="../media/image204.png"/><Relationship Id="rId123" Type="http://schemas.openxmlformats.org/officeDocument/2006/relationships/image" Target="../media/image225.svg"/><Relationship Id="rId144" Type="http://schemas.openxmlformats.org/officeDocument/2006/relationships/image" Target="../media/image246.png"/><Relationship Id="rId90" Type="http://schemas.openxmlformats.org/officeDocument/2006/relationships/image" Target="../media/image192.png"/><Relationship Id="rId165" Type="http://schemas.openxmlformats.org/officeDocument/2006/relationships/image" Target="../media/image267.svg"/><Relationship Id="rId27" Type="http://schemas.openxmlformats.org/officeDocument/2006/relationships/image" Target="../media/image129.svg"/><Relationship Id="rId48" Type="http://schemas.openxmlformats.org/officeDocument/2006/relationships/image" Target="../media/image150.png"/><Relationship Id="rId69" Type="http://schemas.openxmlformats.org/officeDocument/2006/relationships/image" Target="../media/image171.svg"/><Relationship Id="rId113" Type="http://schemas.openxmlformats.org/officeDocument/2006/relationships/image" Target="../media/image215.svg"/><Relationship Id="rId134" Type="http://schemas.openxmlformats.org/officeDocument/2006/relationships/image" Target="../media/image236.png"/><Relationship Id="rId80" Type="http://schemas.openxmlformats.org/officeDocument/2006/relationships/image" Target="../media/image182.png"/><Relationship Id="rId155" Type="http://schemas.openxmlformats.org/officeDocument/2006/relationships/image" Target="../media/image257.svg"/><Relationship Id="rId176" Type="http://schemas.openxmlformats.org/officeDocument/2006/relationships/image" Target="../media/image278.png"/><Relationship Id="rId17" Type="http://schemas.openxmlformats.org/officeDocument/2006/relationships/image" Target="../media/image121.svg"/><Relationship Id="rId38" Type="http://schemas.openxmlformats.org/officeDocument/2006/relationships/image" Target="../media/image140.png"/><Relationship Id="rId59" Type="http://schemas.openxmlformats.org/officeDocument/2006/relationships/image" Target="../media/image161.svg"/><Relationship Id="rId103" Type="http://schemas.openxmlformats.org/officeDocument/2006/relationships/image" Target="../media/image205.svg"/><Relationship Id="rId124" Type="http://schemas.openxmlformats.org/officeDocument/2006/relationships/image" Target="../media/image226.png"/><Relationship Id="rId70" Type="http://schemas.openxmlformats.org/officeDocument/2006/relationships/image" Target="../media/image172.png"/><Relationship Id="rId91" Type="http://schemas.openxmlformats.org/officeDocument/2006/relationships/image" Target="../media/image193.svg"/><Relationship Id="rId145" Type="http://schemas.openxmlformats.org/officeDocument/2006/relationships/image" Target="../media/image247.svg"/><Relationship Id="rId166" Type="http://schemas.openxmlformats.org/officeDocument/2006/relationships/image" Target="../media/image268.png"/><Relationship Id="rId1" Type="http://schemas.openxmlformats.org/officeDocument/2006/relationships/slideLayout" Target="../slideLayouts/slideLayout1.xml"/><Relationship Id="rId28" Type="http://schemas.openxmlformats.org/officeDocument/2006/relationships/image" Target="../media/image130.png"/><Relationship Id="rId49" Type="http://schemas.openxmlformats.org/officeDocument/2006/relationships/image" Target="../media/image151.svg"/><Relationship Id="rId114" Type="http://schemas.openxmlformats.org/officeDocument/2006/relationships/image" Target="../media/image2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1394847" y="1411713"/>
            <a:ext cx="5463153" cy="1754326"/>
          </a:xfrm>
          <a:prstGeom prst="rect">
            <a:avLst/>
          </a:prstGeom>
          <a:noFill/>
        </p:spPr>
        <p:txBody>
          <a:bodyPr wrap="square">
            <a:spAutoFit/>
          </a:bodyPr>
          <a:lstStyle/>
          <a:p>
            <a:r>
              <a:rPr lang="fr-CH" i="1" dirty="0">
                <a:effectLst/>
                <a:latin typeface="+mj-lt"/>
              </a:rPr>
              <a:t>« Regarde bien autour de toi, et vois tous tes enfants : ils viennent et se rassemblent auprès de toi. Tes fils arrivent de loin, on ramène tes filles en les portant dans les bras. En les apercevant, tu rayonnes de bonheur ; tu en es tout ému, ton </a:t>
            </a:r>
            <a:r>
              <a:rPr lang="fr-CH" i="1" dirty="0" err="1">
                <a:effectLst/>
                <a:latin typeface="+mj-lt"/>
              </a:rPr>
              <a:t>coeur</a:t>
            </a:r>
            <a:r>
              <a:rPr lang="fr-CH" i="1" dirty="0">
                <a:effectLst/>
                <a:latin typeface="+mj-lt"/>
              </a:rPr>
              <a:t> éclate de joie. » </a:t>
            </a:r>
          </a:p>
          <a:p>
            <a:pPr algn="r"/>
            <a:r>
              <a:rPr lang="fr-CH" i="1" dirty="0" err="1">
                <a:effectLst/>
                <a:latin typeface="+mj-lt"/>
              </a:rPr>
              <a:t>E·Isaïe</a:t>
            </a:r>
            <a:r>
              <a:rPr lang="fr-CH" i="1" dirty="0">
                <a:effectLst/>
                <a:latin typeface="+mj-lt"/>
              </a:rPr>
              <a:t> 60,4-5a.</a:t>
            </a:r>
            <a:endParaRPr lang="fr-CH"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2646336" y="9041"/>
            <a:ext cx="3884397"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REGARDER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27124" y="3284323"/>
            <a:ext cx="6857999" cy="4893647"/>
          </a:xfrm>
          <a:prstGeom prst="rect">
            <a:avLst/>
          </a:prstGeom>
          <a:noFill/>
        </p:spPr>
        <p:txBody>
          <a:bodyPr wrap="square" rtlCol="0">
            <a:spAutoFit/>
          </a:bodyPr>
          <a:lstStyle/>
          <a:p>
            <a:pPr algn="ctr"/>
            <a:r>
              <a:rPr lang="fr-CH" sz="3200" dirty="0">
                <a:latin typeface="Green London" panose="02000600000000000000" pitchFamily="2" charset="0"/>
              </a:rPr>
              <a:t>Jeu des devinettes</a:t>
            </a:r>
          </a:p>
          <a:p>
            <a:endParaRPr lang="fr-CH" sz="2000" dirty="0">
              <a:latin typeface="+mj-lt"/>
            </a:endParaRPr>
          </a:p>
          <a:p>
            <a:pPr marL="285750" indent="-285750">
              <a:buFontTx/>
              <a:buChar char="-"/>
            </a:pPr>
            <a:r>
              <a:rPr lang="fr-CH" sz="2000" dirty="0">
                <a:latin typeface="+mj-lt"/>
              </a:rPr>
              <a:t>L’</a:t>
            </a:r>
            <a:r>
              <a:rPr lang="fr-CH" sz="2000" dirty="0" err="1">
                <a:latin typeface="+mj-lt"/>
              </a:rPr>
              <a:t>un·e</a:t>
            </a:r>
            <a:r>
              <a:rPr lang="fr-CH" sz="2000" dirty="0">
                <a:latin typeface="+mj-lt"/>
              </a:rPr>
              <a:t> d’entre vous regarde tout autour et repère un élément. Cela peut être un objet, une personne, une couleur, une impression, etc.</a:t>
            </a:r>
          </a:p>
          <a:p>
            <a:pPr marL="285750" indent="-285750">
              <a:buFontTx/>
              <a:buChar char="-"/>
            </a:pPr>
            <a:r>
              <a:rPr lang="fr-CH" sz="2000" dirty="0">
                <a:latin typeface="+mj-lt"/>
              </a:rPr>
              <a:t>Ensuite, cette personne dit : </a:t>
            </a:r>
          </a:p>
          <a:p>
            <a:pPr marL="742950" lvl="1" indent="-285750">
              <a:buFontTx/>
              <a:buChar char="-"/>
            </a:pPr>
            <a:r>
              <a:rPr lang="fr-CH" sz="2000" dirty="0">
                <a:latin typeface="+mj-lt"/>
              </a:rPr>
              <a:t>« Je regarde et je vois </a:t>
            </a:r>
            <a:r>
              <a:rPr lang="fr-CH" sz="2000" dirty="0" err="1">
                <a:latin typeface="+mj-lt"/>
              </a:rPr>
              <a:t>un·e</a:t>
            </a:r>
            <a:r>
              <a:rPr lang="fr-CH" sz="2000" dirty="0">
                <a:latin typeface="+mj-lt"/>
              </a:rPr>
              <a:t>….» et elle donne un indice adapté suivant le groupe</a:t>
            </a:r>
          </a:p>
          <a:p>
            <a:pPr marL="285750" indent="-285750">
              <a:buFontTx/>
              <a:buChar char="-"/>
            </a:pPr>
            <a:r>
              <a:rPr lang="fr-CH" sz="2000" dirty="0">
                <a:latin typeface="+mj-lt"/>
              </a:rPr>
              <a:t>Les autres cherchent et proposent chacune à leur tour une proposition</a:t>
            </a:r>
          </a:p>
          <a:p>
            <a:pPr marL="742950" lvl="1" indent="-285750">
              <a:buFontTx/>
              <a:buChar char="-"/>
            </a:pPr>
            <a:r>
              <a:rPr lang="fr-CH" sz="2000" dirty="0">
                <a:latin typeface="+mj-lt"/>
              </a:rPr>
              <a:t>Ils peuvent avant poser 1 question </a:t>
            </a:r>
          </a:p>
          <a:p>
            <a:pPr marL="742950" lvl="1" indent="-285750">
              <a:buFontTx/>
              <a:buChar char="-"/>
            </a:pPr>
            <a:r>
              <a:rPr lang="fr-CH" sz="2000" dirty="0">
                <a:latin typeface="+mj-lt"/>
              </a:rPr>
              <a:t>avec une réponse OUI/NON/PEUT-ÊTRE</a:t>
            </a:r>
          </a:p>
          <a:p>
            <a:pPr marL="285750" indent="-285750">
              <a:buFontTx/>
              <a:buChar char="-"/>
            </a:pPr>
            <a:r>
              <a:rPr lang="fr-CH" sz="2000" dirty="0">
                <a:latin typeface="+mj-lt"/>
              </a:rPr>
              <a:t>Dès que la réponse est trouvée, la </a:t>
            </a:r>
          </a:p>
          <a:p>
            <a:r>
              <a:rPr lang="fr-CH" sz="2000" dirty="0">
                <a:latin typeface="+mj-lt"/>
              </a:rPr>
              <a:t>personne gagnante propose une devinette; </a:t>
            </a:r>
          </a:p>
          <a:p>
            <a:r>
              <a:rPr lang="fr-CH" sz="2000" dirty="0">
                <a:latin typeface="+mj-lt"/>
              </a:rPr>
              <a:t>sauf si elle a déjà passé !</a:t>
            </a:r>
          </a:p>
        </p:txBody>
      </p:sp>
      <p:pic>
        <p:nvPicPr>
          <p:cNvPr id="9" name="Image 8">
            <a:extLst>
              <a:ext uri="{FF2B5EF4-FFF2-40B4-BE49-F238E27FC236}">
                <a16:creationId xmlns:a16="http://schemas.microsoft.com/office/drawing/2014/main" id="{25BE2A1C-0AF5-8DD3-7AAB-85211FF678A4}"/>
              </a:ext>
            </a:extLst>
          </p:cNvPr>
          <p:cNvPicPr>
            <a:picLocks noChangeAspect="1"/>
          </p:cNvPicPr>
          <p:nvPr/>
        </p:nvPicPr>
        <p:blipFill>
          <a:blip r:embed="rId2"/>
          <a:stretch>
            <a:fillRect/>
          </a:stretch>
        </p:blipFill>
        <p:spPr>
          <a:xfrm>
            <a:off x="4432516" y="6834752"/>
            <a:ext cx="3792268" cy="2524229"/>
          </a:xfrm>
          <a:prstGeom prst="rect">
            <a:avLst/>
          </a:prstGeom>
        </p:spPr>
      </p:pic>
      <p:pic>
        <p:nvPicPr>
          <p:cNvPr id="2" name="Image 1">
            <a:extLst>
              <a:ext uri="{FF2B5EF4-FFF2-40B4-BE49-F238E27FC236}">
                <a16:creationId xmlns:a16="http://schemas.microsoft.com/office/drawing/2014/main" id="{93F94FF7-397C-2BA7-33F0-E5370C16D6B6}"/>
              </a:ext>
            </a:extLst>
          </p:cNvPr>
          <p:cNvPicPr>
            <a:picLocks noChangeAspect="1"/>
          </p:cNvPicPr>
          <p:nvPr/>
        </p:nvPicPr>
        <p:blipFill>
          <a:blip r:embed="rId3"/>
          <a:stretch>
            <a:fillRect/>
          </a:stretch>
        </p:blipFill>
        <p:spPr>
          <a:xfrm>
            <a:off x="-27124" y="-146571"/>
            <a:ext cx="2115748" cy="2880000"/>
          </a:xfrm>
          <a:prstGeom prst="rect">
            <a:avLst/>
          </a:prstGeom>
        </p:spPr>
      </p:pic>
    </p:spTree>
    <p:extLst>
      <p:ext uri="{BB962C8B-B14F-4D97-AF65-F5344CB8AC3E}">
        <p14:creationId xmlns:p14="http://schemas.microsoft.com/office/powerpoint/2010/main" val="2641765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raphique 150" descr="Microscope">
            <a:extLst>
              <a:ext uri="{FF2B5EF4-FFF2-40B4-BE49-F238E27FC236}">
                <a16:creationId xmlns:a16="http://schemas.microsoft.com/office/drawing/2014/main" id="{A10649A7-66C0-7BAA-26FB-D330E96FB5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5149" y="1657525"/>
            <a:ext cx="914400" cy="914400"/>
          </a:xfrm>
          <a:prstGeom prst="rect">
            <a:avLst/>
          </a:prstGeom>
        </p:spPr>
      </p:pic>
      <p:pic>
        <p:nvPicPr>
          <p:cNvPr id="159" name="Graphique 158" descr="Soleil">
            <a:extLst>
              <a:ext uri="{FF2B5EF4-FFF2-40B4-BE49-F238E27FC236}">
                <a16:creationId xmlns:a16="http://schemas.microsoft.com/office/drawing/2014/main" id="{A86108FE-F7BE-162B-D421-63A4F51E0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749" y="4854732"/>
            <a:ext cx="914400" cy="914400"/>
          </a:xfrm>
          <a:prstGeom prst="rect">
            <a:avLst/>
          </a:prstGeom>
        </p:spPr>
      </p:pic>
      <p:pic>
        <p:nvPicPr>
          <p:cNvPr id="161" name="Graphique 160" descr="Nuage">
            <a:extLst>
              <a:ext uri="{FF2B5EF4-FFF2-40B4-BE49-F238E27FC236}">
                <a16:creationId xmlns:a16="http://schemas.microsoft.com/office/drawing/2014/main" id="{0D886E00-A586-AA5A-67A9-82A0BD5D9F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8522" y="3068969"/>
            <a:ext cx="914400" cy="914400"/>
          </a:xfrm>
          <a:prstGeom prst="rect">
            <a:avLst/>
          </a:prstGeom>
        </p:spPr>
      </p:pic>
      <p:pic>
        <p:nvPicPr>
          <p:cNvPr id="163" name="Graphique 162" descr="Parapluie">
            <a:extLst>
              <a:ext uri="{FF2B5EF4-FFF2-40B4-BE49-F238E27FC236}">
                <a16:creationId xmlns:a16="http://schemas.microsoft.com/office/drawing/2014/main" id="{FA6D1B29-AE29-15D7-5D8B-EF760F11F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6349" y="5097050"/>
            <a:ext cx="914400" cy="914400"/>
          </a:xfrm>
          <a:prstGeom prst="rect">
            <a:avLst/>
          </a:prstGeom>
        </p:spPr>
      </p:pic>
      <p:pic>
        <p:nvPicPr>
          <p:cNvPr id="165" name="Graphique 164" descr="Lune et étoiles">
            <a:extLst>
              <a:ext uri="{FF2B5EF4-FFF2-40B4-BE49-F238E27FC236}">
                <a16:creationId xmlns:a16="http://schemas.microsoft.com/office/drawing/2014/main" id="{D8BD7B8B-5C53-A4E5-70C0-FE16B51252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4292" y="3720041"/>
            <a:ext cx="914400" cy="914400"/>
          </a:xfrm>
          <a:prstGeom prst="rect">
            <a:avLst/>
          </a:prstGeom>
        </p:spPr>
      </p:pic>
      <p:pic>
        <p:nvPicPr>
          <p:cNvPr id="167" name="Graphique 166" descr="Plante">
            <a:extLst>
              <a:ext uri="{FF2B5EF4-FFF2-40B4-BE49-F238E27FC236}">
                <a16:creationId xmlns:a16="http://schemas.microsoft.com/office/drawing/2014/main" id="{CC91A21C-1698-FC88-2A7D-7C5F3175B1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80055" y="2611769"/>
            <a:ext cx="914400" cy="914400"/>
          </a:xfrm>
          <a:prstGeom prst="rect">
            <a:avLst/>
          </a:prstGeom>
        </p:spPr>
      </p:pic>
      <p:pic>
        <p:nvPicPr>
          <p:cNvPr id="169" name="Graphique 168" descr="Feuille">
            <a:extLst>
              <a:ext uri="{FF2B5EF4-FFF2-40B4-BE49-F238E27FC236}">
                <a16:creationId xmlns:a16="http://schemas.microsoft.com/office/drawing/2014/main" id="{6A86855D-5624-4C88-18B4-AD8A0B7DAE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7344" y="2346650"/>
            <a:ext cx="914400" cy="914400"/>
          </a:xfrm>
          <a:prstGeom prst="rect">
            <a:avLst/>
          </a:prstGeom>
        </p:spPr>
      </p:pic>
      <p:pic>
        <p:nvPicPr>
          <p:cNvPr id="171" name="Graphique 170" descr="Parasol">
            <a:extLst>
              <a:ext uri="{FF2B5EF4-FFF2-40B4-BE49-F238E27FC236}">
                <a16:creationId xmlns:a16="http://schemas.microsoft.com/office/drawing/2014/main" id="{5268AA28-5400-A28C-3DB0-64A8EB0D13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9918" y="2407098"/>
            <a:ext cx="914400" cy="914400"/>
          </a:xfrm>
          <a:prstGeom prst="rect">
            <a:avLst/>
          </a:prstGeom>
        </p:spPr>
      </p:pic>
      <p:pic>
        <p:nvPicPr>
          <p:cNvPr id="173" name="Graphique 172" descr="Flocon de neige">
            <a:extLst>
              <a:ext uri="{FF2B5EF4-FFF2-40B4-BE49-F238E27FC236}">
                <a16:creationId xmlns:a16="http://schemas.microsoft.com/office/drawing/2014/main" id="{9434CB1B-0DBA-4A66-31D7-CF0A7CC3B52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20749" y="5904732"/>
            <a:ext cx="914400" cy="914400"/>
          </a:xfrm>
          <a:prstGeom prst="rect">
            <a:avLst/>
          </a:prstGeom>
        </p:spPr>
      </p:pic>
      <p:pic>
        <p:nvPicPr>
          <p:cNvPr id="175" name="Graphique 174" descr="Arbre à feuilles caduques">
            <a:extLst>
              <a:ext uri="{FF2B5EF4-FFF2-40B4-BE49-F238E27FC236}">
                <a16:creationId xmlns:a16="http://schemas.microsoft.com/office/drawing/2014/main" id="{D5D65B10-C037-6288-0D62-1F58E3BB650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8943" y="64068"/>
            <a:ext cx="914400" cy="914400"/>
          </a:xfrm>
          <a:prstGeom prst="rect">
            <a:avLst/>
          </a:prstGeom>
        </p:spPr>
      </p:pic>
      <p:pic>
        <p:nvPicPr>
          <p:cNvPr id="177" name="Graphique 176" descr="Empreintes">
            <a:extLst>
              <a:ext uri="{FF2B5EF4-FFF2-40B4-BE49-F238E27FC236}">
                <a16:creationId xmlns:a16="http://schemas.microsoft.com/office/drawing/2014/main" id="{FBE282DF-691F-D294-A875-AFD3A36D5E2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617405" y="4372718"/>
            <a:ext cx="914400" cy="914400"/>
          </a:xfrm>
          <a:prstGeom prst="rect">
            <a:avLst/>
          </a:prstGeom>
        </p:spPr>
      </p:pic>
      <p:pic>
        <p:nvPicPr>
          <p:cNvPr id="179" name="Graphique 178" descr="Vague">
            <a:extLst>
              <a:ext uri="{FF2B5EF4-FFF2-40B4-BE49-F238E27FC236}">
                <a16:creationId xmlns:a16="http://schemas.microsoft.com/office/drawing/2014/main" id="{E99E5C61-37D0-4A7E-6D6A-8A017954D46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88352" y="3553047"/>
            <a:ext cx="914400" cy="914400"/>
          </a:xfrm>
          <a:prstGeom prst="rect">
            <a:avLst/>
          </a:prstGeom>
        </p:spPr>
      </p:pic>
      <p:pic>
        <p:nvPicPr>
          <p:cNvPr id="181" name="Graphique 180" descr="Étoiles">
            <a:extLst>
              <a:ext uri="{FF2B5EF4-FFF2-40B4-BE49-F238E27FC236}">
                <a16:creationId xmlns:a16="http://schemas.microsoft.com/office/drawing/2014/main" id="{26CC2E69-99EA-B1C1-F76A-69D86909495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879777" y="4010247"/>
            <a:ext cx="914400" cy="914400"/>
          </a:xfrm>
          <a:prstGeom prst="rect">
            <a:avLst/>
          </a:prstGeom>
        </p:spPr>
      </p:pic>
      <p:pic>
        <p:nvPicPr>
          <p:cNvPr id="183" name="Graphique 182" descr="Lune">
            <a:extLst>
              <a:ext uri="{FF2B5EF4-FFF2-40B4-BE49-F238E27FC236}">
                <a16:creationId xmlns:a16="http://schemas.microsoft.com/office/drawing/2014/main" id="{7A9BADB5-0018-4CBC-83A2-CA4091730B5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17092" y="7362814"/>
            <a:ext cx="914400" cy="914400"/>
          </a:xfrm>
          <a:prstGeom prst="rect">
            <a:avLst/>
          </a:prstGeom>
        </p:spPr>
      </p:pic>
      <p:pic>
        <p:nvPicPr>
          <p:cNvPr id="185" name="Graphique 184" descr="Comète">
            <a:extLst>
              <a:ext uri="{FF2B5EF4-FFF2-40B4-BE49-F238E27FC236}">
                <a16:creationId xmlns:a16="http://schemas.microsoft.com/office/drawing/2014/main" id="{69C9FD27-063E-5FBA-4B81-140C27BC371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110918" y="5922632"/>
            <a:ext cx="914400" cy="914400"/>
          </a:xfrm>
          <a:prstGeom prst="rect">
            <a:avLst/>
          </a:prstGeom>
        </p:spPr>
      </p:pic>
      <p:pic>
        <p:nvPicPr>
          <p:cNvPr id="187" name="Graphique 186" descr="Raisins">
            <a:extLst>
              <a:ext uri="{FF2B5EF4-FFF2-40B4-BE49-F238E27FC236}">
                <a16:creationId xmlns:a16="http://schemas.microsoft.com/office/drawing/2014/main" id="{128AEA56-54A0-5E91-32E9-4AE3AA5E0B4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918590" y="4661582"/>
            <a:ext cx="914400" cy="914400"/>
          </a:xfrm>
          <a:prstGeom prst="rect">
            <a:avLst/>
          </a:prstGeom>
        </p:spPr>
      </p:pic>
      <p:pic>
        <p:nvPicPr>
          <p:cNvPr id="189" name="Graphique 188" descr="Cupcake">
            <a:extLst>
              <a:ext uri="{FF2B5EF4-FFF2-40B4-BE49-F238E27FC236}">
                <a16:creationId xmlns:a16="http://schemas.microsoft.com/office/drawing/2014/main" id="{3BEE8496-1A91-8881-D590-48AE997D0A1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63570" y="2129776"/>
            <a:ext cx="914400" cy="914400"/>
          </a:xfrm>
          <a:prstGeom prst="rect">
            <a:avLst/>
          </a:prstGeom>
        </p:spPr>
      </p:pic>
      <p:pic>
        <p:nvPicPr>
          <p:cNvPr id="191" name="Graphique 190" descr="Thé">
            <a:extLst>
              <a:ext uri="{FF2B5EF4-FFF2-40B4-BE49-F238E27FC236}">
                <a16:creationId xmlns:a16="http://schemas.microsoft.com/office/drawing/2014/main" id="{A788F2CA-2FCC-34FE-8F0C-FB3F5EE4F91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514600" y="636955"/>
            <a:ext cx="914400" cy="914400"/>
          </a:xfrm>
          <a:prstGeom prst="rect">
            <a:avLst/>
          </a:prstGeom>
        </p:spPr>
      </p:pic>
      <p:pic>
        <p:nvPicPr>
          <p:cNvPr id="193" name="Graphique 192" descr="Sucette">
            <a:extLst>
              <a:ext uri="{FF2B5EF4-FFF2-40B4-BE49-F238E27FC236}">
                <a16:creationId xmlns:a16="http://schemas.microsoft.com/office/drawing/2014/main" id="{4DCBDC2C-88AD-B468-FC73-CF03D2D0227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61390" y="6038521"/>
            <a:ext cx="914400" cy="914400"/>
          </a:xfrm>
          <a:prstGeom prst="rect">
            <a:avLst/>
          </a:prstGeom>
        </p:spPr>
      </p:pic>
      <p:pic>
        <p:nvPicPr>
          <p:cNvPr id="195" name="Graphique 194" descr="Coupe à fruits">
            <a:extLst>
              <a:ext uri="{FF2B5EF4-FFF2-40B4-BE49-F238E27FC236}">
                <a16:creationId xmlns:a16="http://schemas.microsoft.com/office/drawing/2014/main" id="{9061C5A2-8F00-FAB0-5D47-1DE46F081917}"/>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375790" y="360061"/>
            <a:ext cx="914400" cy="914400"/>
          </a:xfrm>
          <a:prstGeom prst="rect">
            <a:avLst/>
          </a:prstGeom>
        </p:spPr>
      </p:pic>
      <p:pic>
        <p:nvPicPr>
          <p:cNvPr id="197" name="Graphique 196" descr="Marteau">
            <a:extLst>
              <a:ext uri="{FF2B5EF4-FFF2-40B4-BE49-F238E27FC236}">
                <a16:creationId xmlns:a16="http://schemas.microsoft.com/office/drawing/2014/main" id="{CEDAD11E-A79C-9ABD-59D5-20A567621D1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763570" y="327539"/>
            <a:ext cx="914400" cy="914400"/>
          </a:xfrm>
          <a:prstGeom prst="rect">
            <a:avLst/>
          </a:prstGeom>
        </p:spPr>
      </p:pic>
      <p:pic>
        <p:nvPicPr>
          <p:cNvPr id="199" name="Graphique 198" descr="Grue">
            <a:extLst>
              <a:ext uri="{FF2B5EF4-FFF2-40B4-BE49-F238E27FC236}">
                <a16:creationId xmlns:a16="http://schemas.microsoft.com/office/drawing/2014/main" id="{26D3782C-3F57-3A11-FC7B-7683F241881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280055" y="7626773"/>
            <a:ext cx="914400" cy="914400"/>
          </a:xfrm>
          <a:prstGeom prst="rect">
            <a:avLst/>
          </a:prstGeom>
        </p:spPr>
      </p:pic>
      <p:pic>
        <p:nvPicPr>
          <p:cNvPr id="201" name="Graphique 200" descr="Cœur">
            <a:extLst>
              <a:ext uri="{FF2B5EF4-FFF2-40B4-BE49-F238E27FC236}">
                <a16:creationId xmlns:a16="http://schemas.microsoft.com/office/drawing/2014/main" id="{8237C159-B712-7865-195D-4BE6C5A2567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063725" y="6593034"/>
            <a:ext cx="914400" cy="914400"/>
          </a:xfrm>
          <a:prstGeom prst="rect">
            <a:avLst/>
          </a:prstGeom>
        </p:spPr>
      </p:pic>
      <p:pic>
        <p:nvPicPr>
          <p:cNvPr id="203" name="Graphique 202" descr="Feu">
            <a:extLst>
              <a:ext uri="{FF2B5EF4-FFF2-40B4-BE49-F238E27FC236}">
                <a16:creationId xmlns:a16="http://schemas.microsoft.com/office/drawing/2014/main" id="{3A741E91-8452-E42C-8724-0DFF299F85D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879777" y="7087373"/>
            <a:ext cx="914400" cy="914400"/>
          </a:xfrm>
          <a:prstGeom prst="rect">
            <a:avLst/>
          </a:prstGeom>
        </p:spPr>
      </p:pic>
      <p:pic>
        <p:nvPicPr>
          <p:cNvPr id="205" name="Graphique 204" descr="Infinité">
            <a:extLst>
              <a:ext uri="{FF2B5EF4-FFF2-40B4-BE49-F238E27FC236}">
                <a16:creationId xmlns:a16="http://schemas.microsoft.com/office/drawing/2014/main" id="{B7EE6C86-237C-539F-2CAE-52C48A96E93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213664" y="7383091"/>
            <a:ext cx="914400" cy="914400"/>
          </a:xfrm>
          <a:prstGeom prst="rect">
            <a:avLst/>
          </a:prstGeom>
        </p:spPr>
      </p:pic>
      <p:pic>
        <p:nvPicPr>
          <p:cNvPr id="207" name="Graphique 206" descr="Point d’interrogation">
            <a:extLst>
              <a:ext uri="{FF2B5EF4-FFF2-40B4-BE49-F238E27FC236}">
                <a16:creationId xmlns:a16="http://schemas.microsoft.com/office/drawing/2014/main" id="{03A8016A-55DA-C3A0-C8BE-04AB2237101C}"/>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880055" y="8226773"/>
            <a:ext cx="914400" cy="914400"/>
          </a:xfrm>
          <a:prstGeom prst="rect">
            <a:avLst/>
          </a:prstGeom>
        </p:spPr>
      </p:pic>
      <p:pic>
        <p:nvPicPr>
          <p:cNvPr id="209" name="Graphique 208" descr="Scène de montagnes">
            <a:extLst>
              <a:ext uri="{FF2B5EF4-FFF2-40B4-BE49-F238E27FC236}">
                <a16:creationId xmlns:a16="http://schemas.microsoft.com/office/drawing/2014/main" id="{FBD406A1-55F9-9071-998E-AEEA97CE8CC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494455" y="8719343"/>
            <a:ext cx="914400" cy="914400"/>
          </a:xfrm>
          <a:prstGeom prst="rect">
            <a:avLst/>
          </a:prstGeom>
        </p:spPr>
      </p:pic>
      <p:pic>
        <p:nvPicPr>
          <p:cNvPr id="211" name="Graphique 210" descr="Scène de forêt">
            <a:extLst>
              <a:ext uri="{FF2B5EF4-FFF2-40B4-BE49-F238E27FC236}">
                <a16:creationId xmlns:a16="http://schemas.microsoft.com/office/drawing/2014/main" id="{813C9130-442D-1C6A-C6B4-E3F92798839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3015525" y="8691173"/>
            <a:ext cx="914400" cy="914400"/>
          </a:xfrm>
          <a:prstGeom prst="rect">
            <a:avLst/>
          </a:prstGeom>
        </p:spPr>
      </p:pic>
      <p:pic>
        <p:nvPicPr>
          <p:cNvPr id="213" name="Graphique 212" descr="Cercles avec flèches">
            <a:extLst>
              <a:ext uri="{FF2B5EF4-FFF2-40B4-BE49-F238E27FC236}">
                <a16:creationId xmlns:a16="http://schemas.microsoft.com/office/drawing/2014/main" id="{917B3FD9-213F-6383-5D9F-E29B1F89197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273821" y="8841173"/>
            <a:ext cx="914400" cy="914400"/>
          </a:xfrm>
          <a:prstGeom prst="rect">
            <a:avLst/>
          </a:prstGeom>
        </p:spPr>
      </p:pic>
      <p:pic>
        <p:nvPicPr>
          <p:cNvPr id="215" name="Graphique 214" descr="Ampoule et engrenage">
            <a:extLst>
              <a:ext uri="{FF2B5EF4-FFF2-40B4-BE49-F238E27FC236}">
                <a16:creationId xmlns:a16="http://schemas.microsoft.com/office/drawing/2014/main" id="{01A388D9-43D4-AA98-4C6B-DF35B7F5B89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965" y="1241939"/>
            <a:ext cx="914400" cy="914400"/>
          </a:xfrm>
          <a:prstGeom prst="rect">
            <a:avLst/>
          </a:prstGeom>
        </p:spPr>
      </p:pic>
      <p:pic>
        <p:nvPicPr>
          <p:cNvPr id="217" name="Graphique 216" descr="Fermier">
            <a:extLst>
              <a:ext uri="{FF2B5EF4-FFF2-40B4-BE49-F238E27FC236}">
                <a16:creationId xmlns:a16="http://schemas.microsoft.com/office/drawing/2014/main" id="{5DC028BD-9466-8B13-580F-43BEDAA9492A}"/>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099800" y="1981931"/>
            <a:ext cx="914400" cy="914400"/>
          </a:xfrm>
          <a:prstGeom prst="rect">
            <a:avLst/>
          </a:prstGeom>
        </p:spPr>
      </p:pic>
      <p:pic>
        <p:nvPicPr>
          <p:cNvPr id="219" name="Graphique 218" descr="Chef d’orchestre">
            <a:extLst>
              <a:ext uri="{FF2B5EF4-FFF2-40B4-BE49-F238E27FC236}">
                <a16:creationId xmlns:a16="http://schemas.microsoft.com/office/drawing/2014/main" id="{7158E88E-E6C8-D981-161A-A125716B3867}"/>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762575" y="4985358"/>
            <a:ext cx="914400" cy="914400"/>
          </a:xfrm>
          <a:prstGeom prst="rect">
            <a:avLst/>
          </a:prstGeom>
        </p:spPr>
      </p:pic>
      <p:pic>
        <p:nvPicPr>
          <p:cNvPr id="221" name="Graphique 220" descr="Artiste">
            <a:extLst>
              <a:ext uri="{FF2B5EF4-FFF2-40B4-BE49-F238E27FC236}">
                <a16:creationId xmlns:a16="http://schemas.microsoft.com/office/drawing/2014/main" id="{AFB35692-EE12-B818-3726-FDC0C522994D}"/>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02221" y="8554719"/>
            <a:ext cx="914400" cy="914400"/>
          </a:xfrm>
          <a:prstGeom prst="rect">
            <a:avLst/>
          </a:prstGeom>
        </p:spPr>
      </p:pic>
      <p:pic>
        <p:nvPicPr>
          <p:cNvPr id="223" name="Graphique 222" descr="Pilote">
            <a:extLst>
              <a:ext uri="{FF2B5EF4-FFF2-40B4-BE49-F238E27FC236}">
                <a16:creationId xmlns:a16="http://schemas.microsoft.com/office/drawing/2014/main" id="{F15715BF-7915-EE38-76F6-0A1771A87114}"/>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81349" y="6310718"/>
            <a:ext cx="914400" cy="914400"/>
          </a:xfrm>
          <a:prstGeom prst="rect">
            <a:avLst/>
          </a:prstGeom>
        </p:spPr>
      </p:pic>
      <p:pic>
        <p:nvPicPr>
          <p:cNvPr id="225" name="Graphique 224" descr="Soldat">
            <a:extLst>
              <a:ext uri="{FF2B5EF4-FFF2-40B4-BE49-F238E27FC236}">
                <a16:creationId xmlns:a16="http://schemas.microsoft.com/office/drawing/2014/main" id="{8C643796-24EF-9373-2E93-20EB124E720D}"/>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6341143" y="16500000"/>
            <a:ext cx="914400" cy="914400"/>
          </a:xfrm>
          <a:prstGeom prst="rect">
            <a:avLst/>
          </a:prstGeom>
        </p:spPr>
      </p:pic>
      <p:pic>
        <p:nvPicPr>
          <p:cNvPr id="227" name="Graphique 226" descr="Capitaine">
            <a:extLst>
              <a:ext uri="{FF2B5EF4-FFF2-40B4-BE49-F238E27FC236}">
                <a16:creationId xmlns:a16="http://schemas.microsoft.com/office/drawing/2014/main" id="{D36A3DEF-3D47-74F2-60CF-AA089AA2FEA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6491143" y="16650000"/>
            <a:ext cx="914400" cy="914400"/>
          </a:xfrm>
          <a:prstGeom prst="rect">
            <a:avLst/>
          </a:prstGeom>
        </p:spPr>
      </p:pic>
      <p:pic>
        <p:nvPicPr>
          <p:cNvPr id="229" name="Graphique 228" descr="Pièces de puzzle">
            <a:extLst>
              <a:ext uri="{FF2B5EF4-FFF2-40B4-BE49-F238E27FC236}">
                <a16:creationId xmlns:a16="http://schemas.microsoft.com/office/drawing/2014/main" id="{D9DDC745-2337-59D9-435F-E7B59E5E753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6641143" y="16800000"/>
            <a:ext cx="914400" cy="914400"/>
          </a:xfrm>
          <a:prstGeom prst="rect">
            <a:avLst/>
          </a:prstGeom>
        </p:spPr>
      </p:pic>
      <p:pic>
        <p:nvPicPr>
          <p:cNvPr id="231" name="Graphique 230" descr="Balance de la justice">
            <a:extLst>
              <a:ext uri="{FF2B5EF4-FFF2-40B4-BE49-F238E27FC236}">
                <a16:creationId xmlns:a16="http://schemas.microsoft.com/office/drawing/2014/main" id="{456A7FD1-1AAA-EA53-23B6-48AB0DC61A1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6791143" y="16950000"/>
            <a:ext cx="914400" cy="914400"/>
          </a:xfrm>
          <a:prstGeom prst="rect">
            <a:avLst/>
          </a:prstGeom>
        </p:spPr>
      </p:pic>
      <p:pic>
        <p:nvPicPr>
          <p:cNvPr id="233" name="Graphique 232" descr="Gymnaste : routine au sol">
            <a:extLst>
              <a:ext uri="{FF2B5EF4-FFF2-40B4-BE49-F238E27FC236}">
                <a16:creationId xmlns:a16="http://schemas.microsoft.com/office/drawing/2014/main" id="{C88337C0-BE0F-A6CD-9F28-F90FCA83FC59}"/>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6941143" y="17100000"/>
            <a:ext cx="914400" cy="914400"/>
          </a:xfrm>
          <a:prstGeom prst="rect">
            <a:avLst/>
          </a:prstGeom>
        </p:spPr>
      </p:pic>
      <p:pic>
        <p:nvPicPr>
          <p:cNvPr id="235" name="Graphique 234" descr="Cyclisme">
            <a:extLst>
              <a:ext uri="{FF2B5EF4-FFF2-40B4-BE49-F238E27FC236}">
                <a16:creationId xmlns:a16="http://schemas.microsoft.com/office/drawing/2014/main" id="{B8661016-A68F-5362-FAD3-9760F952FE07}"/>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7091143" y="17250000"/>
            <a:ext cx="914400" cy="914400"/>
          </a:xfrm>
          <a:prstGeom prst="rect">
            <a:avLst/>
          </a:prstGeom>
        </p:spPr>
      </p:pic>
      <p:pic>
        <p:nvPicPr>
          <p:cNvPr id="237" name="Graphique 236" descr="Canoë">
            <a:extLst>
              <a:ext uri="{FF2B5EF4-FFF2-40B4-BE49-F238E27FC236}">
                <a16:creationId xmlns:a16="http://schemas.microsoft.com/office/drawing/2014/main" id="{9105F95E-4D04-16EA-67BE-1B74139D12AC}"/>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7241143" y="17400000"/>
            <a:ext cx="914400" cy="914400"/>
          </a:xfrm>
          <a:prstGeom prst="rect">
            <a:avLst/>
          </a:prstGeom>
        </p:spPr>
      </p:pic>
      <p:pic>
        <p:nvPicPr>
          <p:cNvPr id="239" name="Graphique 238" descr="Voilier">
            <a:extLst>
              <a:ext uri="{FF2B5EF4-FFF2-40B4-BE49-F238E27FC236}">
                <a16:creationId xmlns:a16="http://schemas.microsoft.com/office/drawing/2014/main" id="{B31A0546-8B89-497F-7C97-8E998304F021}"/>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7391143" y="17550000"/>
            <a:ext cx="914400" cy="914400"/>
          </a:xfrm>
          <a:prstGeom prst="rect">
            <a:avLst/>
          </a:prstGeom>
        </p:spPr>
      </p:pic>
      <p:pic>
        <p:nvPicPr>
          <p:cNvPr id="241" name="Graphique 240" descr="Ordinateur">
            <a:extLst>
              <a:ext uri="{FF2B5EF4-FFF2-40B4-BE49-F238E27FC236}">
                <a16:creationId xmlns:a16="http://schemas.microsoft.com/office/drawing/2014/main" id="{5DBC1CF6-E135-70DE-7254-59F516349480}"/>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7541143" y="17700000"/>
            <a:ext cx="914400" cy="914400"/>
          </a:xfrm>
          <a:prstGeom prst="rect">
            <a:avLst/>
          </a:prstGeom>
        </p:spPr>
      </p:pic>
      <p:pic>
        <p:nvPicPr>
          <p:cNvPr id="243" name="Graphique 242" descr="Antenne relais téléphonique">
            <a:extLst>
              <a:ext uri="{FF2B5EF4-FFF2-40B4-BE49-F238E27FC236}">
                <a16:creationId xmlns:a16="http://schemas.microsoft.com/office/drawing/2014/main" id="{166B577D-2C78-A500-86B8-30B952925E65}"/>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7691143" y="17850000"/>
            <a:ext cx="914400" cy="914400"/>
          </a:xfrm>
          <a:prstGeom prst="rect">
            <a:avLst/>
          </a:prstGeom>
        </p:spPr>
      </p:pic>
      <p:pic>
        <p:nvPicPr>
          <p:cNvPr id="245" name="Graphique 244" descr="Public cible">
            <a:extLst>
              <a:ext uri="{FF2B5EF4-FFF2-40B4-BE49-F238E27FC236}">
                <a16:creationId xmlns:a16="http://schemas.microsoft.com/office/drawing/2014/main" id="{66D6E121-73BF-6924-4AEC-181DBBEEE453}"/>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7841143" y="18000000"/>
            <a:ext cx="914400" cy="914400"/>
          </a:xfrm>
          <a:prstGeom prst="rect">
            <a:avLst/>
          </a:prstGeom>
        </p:spPr>
      </p:pic>
      <p:pic>
        <p:nvPicPr>
          <p:cNvPr id="247" name="Graphique 246" descr="Arc-en-ciel">
            <a:extLst>
              <a:ext uri="{FF2B5EF4-FFF2-40B4-BE49-F238E27FC236}">
                <a16:creationId xmlns:a16="http://schemas.microsoft.com/office/drawing/2014/main" id="{26CB716E-E728-7501-37DE-6B4E3A490CD7}"/>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7991143" y="18150000"/>
            <a:ext cx="914400" cy="914400"/>
          </a:xfrm>
          <a:prstGeom prst="rect">
            <a:avLst/>
          </a:prstGeom>
        </p:spPr>
      </p:pic>
      <p:pic>
        <p:nvPicPr>
          <p:cNvPr id="249" name="Graphique 248" descr="Bus">
            <a:extLst>
              <a:ext uri="{FF2B5EF4-FFF2-40B4-BE49-F238E27FC236}">
                <a16:creationId xmlns:a16="http://schemas.microsoft.com/office/drawing/2014/main" id="{6A3C797D-D13D-C75F-E0A7-DFA47EE0D51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8141143" y="18300000"/>
            <a:ext cx="914400" cy="914400"/>
          </a:xfrm>
          <a:prstGeom prst="rect">
            <a:avLst/>
          </a:prstGeom>
        </p:spPr>
      </p:pic>
      <p:pic>
        <p:nvPicPr>
          <p:cNvPr id="251" name="Graphique 250" descr="Tramway">
            <a:extLst>
              <a:ext uri="{FF2B5EF4-FFF2-40B4-BE49-F238E27FC236}">
                <a16:creationId xmlns:a16="http://schemas.microsoft.com/office/drawing/2014/main" id="{7F5B6637-7FCB-5590-C9EF-6E29B4908A2F}"/>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8291143" y="18450000"/>
            <a:ext cx="914400" cy="914400"/>
          </a:xfrm>
          <a:prstGeom prst="rect">
            <a:avLst/>
          </a:prstGeom>
        </p:spPr>
      </p:pic>
      <p:pic>
        <p:nvPicPr>
          <p:cNvPr id="253" name="Graphique 252" descr="Hélicoptère">
            <a:extLst>
              <a:ext uri="{FF2B5EF4-FFF2-40B4-BE49-F238E27FC236}">
                <a16:creationId xmlns:a16="http://schemas.microsoft.com/office/drawing/2014/main" id="{E84D271C-F2B4-65E4-9285-E866E7D86231}"/>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8441143" y="18600000"/>
            <a:ext cx="914400" cy="914400"/>
          </a:xfrm>
          <a:prstGeom prst="rect">
            <a:avLst/>
          </a:prstGeom>
        </p:spPr>
      </p:pic>
      <p:pic>
        <p:nvPicPr>
          <p:cNvPr id="255" name="Graphique 254" descr="Montre">
            <a:extLst>
              <a:ext uri="{FF2B5EF4-FFF2-40B4-BE49-F238E27FC236}">
                <a16:creationId xmlns:a16="http://schemas.microsoft.com/office/drawing/2014/main" id="{9F6FF87C-83AB-5DB2-93C9-9F04BE93A4F5}"/>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8591143" y="18750000"/>
            <a:ext cx="914400" cy="914400"/>
          </a:xfrm>
          <a:prstGeom prst="rect">
            <a:avLst/>
          </a:prstGeom>
        </p:spPr>
      </p:pic>
    </p:spTree>
    <p:extLst>
      <p:ext uri="{BB962C8B-B14F-4D97-AF65-F5344CB8AC3E}">
        <p14:creationId xmlns:p14="http://schemas.microsoft.com/office/powerpoint/2010/main" val="3097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Graphique 224" descr="Soldat">
            <a:extLst>
              <a:ext uri="{FF2B5EF4-FFF2-40B4-BE49-F238E27FC236}">
                <a16:creationId xmlns:a16="http://schemas.microsoft.com/office/drawing/2014/main" id="{8C643796-24EF-9373-2E93-20EB124E7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1333" y="8848800"/>
            <a:ext cx="914400" cy="914400"/>
          </a:xfrm>
          <a:prstGeom prst="rect">
            <a:avLst/>
          </a:prstGeom>
        </p:spPr>
      </p:pic>
      <p:pic>
        <p:nvPicPr>
          <p:cNvPr id="227" name="Graphique 226" descr="Capitaine">
            <a:extLst>
              <a:ext uri="{FF2B5EF4-FFF2-40B4-BE49-F238E27FC236}">
                <a16:creationId xmlns:a16="http://schemas.microsoft.com/office/drawing/2014/main" id="{D36A3DEF-3D47-74F2-60CF-AA089AA2FE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9543" y="1792089"/>
            <a:ext cx="914400" cy="914400"/>
          </a:xfrm>
          <a:prstGeom prst="rect">
            <a:avLst/>
          </a:prstGeom>
        </p:spPr>
      </p:pic>
      <p:pic>
        <p:nvPicPr>
          <p:cNvPr id="229" name="Graphique 228" descr="Pièces de puzzle">
            <a:extLst>
              <a:ext uri="{FF2B5EF4-FFF2-40B4-BE49-F238E27FC236}">
                <a16:creationId xmlns:a16="http://schemas.microsoft.com/office/drawing/2014/main" id="{D9DDC745-2337-59D9-435F-E7B59E5E75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0347" y="5867400"/>
            <a:ext cx="914400" cy="914400"/>
          </a:xfrm>
          <a:prstGeom prst="rect">
            <a:avLst/>
          </a:prstGeom>
        </p:spPr>
      </p:pic>
      <p:pic>
        <p:nvPicPr>
          <p:cNvPr id="231" name="Graphique 230" descr="Balance de la justice">
            <a:extLst>
              <a:ext uri="{FF2B5EF4-FFF2-40B4-BE49-F238E27FC236}">
                <a16:creationId xmlns:a16="http://schemas.microsoft.com/office/drawing/2014/main" id="{456A7FD1-1AAA-EA53-23B6-48AB0DC61A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0347" y="4495800"/>
            <a:ext cx="914400" cy="914400"/>
          </a:xfrm>
          <a:prstGeom prst="rect">
            <a:avLst/>
          </a:prstGeom>
        </p:spPr>
      </p:pic>
      <p:pic>
        <p:nvPicPr>
          <p:cNvPr id="233" name="Graphique 232" descr="Gymnaste : routine au sol">
            <a:extLst>
              <a:ext uri="{FF2B5EF4-FFF2-40B4-BE49-F238E27FC236}">
                <a16:creationId xmlns:a16="http://schemas.microsoft.com/office/drawing/2014/main" id="{C88337C0-BE0F-A6CD-9F28-F90FCA83FC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72302" y="3360830"/>
            <a:ext cx="914400" cy="914400"/>
          </a:xfrm>
          <a:prstGeom prst="rect">
            <a:avLst/>
          </a:prstGeom>
        </p:spPr>
      </p:pic>
      <p:pic>
        <p:nvPicPr>
          <p:cNvPr id="235" name="Graphique 234" descr="Cyclisme">
            <a:extLst>
              <a:ext uri="{FF2B5EF4-FFF2-40B4-BE49-F238E27FC236}">
                <a16:creationId xmlns:a16="http://schemas.microsoft.com/office/drawing/2014/main" id="{B8661016-A68F-5362-FAD3-9760F952FE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04133" y="5410200"/>
            <a:ext cx="914400" cy="914400"/>
          </a:xfrm>
          <a:prstGeom prst="rect">
            <a:avLst/>
          </a:prstGeom>
        </p:spPr>
      </p:pic>
      <p:pic>
        <p:nvPicPr>
          <p:cNvPr id="237" name="Graphique 236" descr="Canoë">
            <a:extLst>
              <a:ext uri="{FF2B5EF4-FFF2-40B4-BE49-F238E27FC236}">
                <a16:creationId xmlns:a16="http://schemas.microsoft.com/office/drawing/2014/main" id="{9105F95E-4D04-16EA-67BE-1B74139D12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75143" y="2969492"/>
            <a:ext cx="914400" cy="914400"/>
          </a:xfrm>
          <a:prstGeom prst="rect">
            <a:avLst/>
          </a:prstGeom>
        </p:spPr>
      </p:pic>
      <p:pic>
        <p:nvPicPr>
          <p:cNvPr id="239" name="Graphique 238" descr="Voilier">
            <a:extLst>
              <a:ext uri="{FF2B5EF4-FFF2-40B4-BE49-F238E27FC236}">
                <a16:creationId xmlns:a16="http://schemas.microsoft.com/office/drawing/2014/main" id="{B31A0546-8B89-497F-7C97-8E998304F0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0471" y="6991947"/>
            <a:ext cx="914400" cy="914400"/>
          </a:xfrm>
          <a:prstGeom prst="rect">
            <a:avLst/>
          </a:prstGeom>
        </p:spPr>
      </p:pic>
      <p:pic>
        <p:nvPicPr>
          <p:cNvPr id="241" name="Graphique 240" descr="Ordinateur">
            <a:extLst>
              <a:ext uri="{FF2B5EF4-FFF2-40B4-BE49-F238E27FC236}">
                <a16:creationId xmlns:a16="http://schemas.microsoft.com/office/drawing/2014/main" id="{5DBC1CF6-E135-70DE-7254-59F5163494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21845" y="8436244"/>
            <a:ext cx="914400" cy="914400"/>
          </a:xfrm>
          <a:prstGeom prst="rect">
            <a:avLst/>
          </a:prstGeom>
        </p:spPr>
      </p:pic>
      <p:pic>
        <p:nvPicPr>
          <p:cNvPr id="243" name="Graphique 242" descr="Antenne relais téléphonique">
            <a:extLst>
              <a:ext uri="{FF2B5EF4-FFF2-40B4-BE49-F238E27FC236}">
                <a16:creationId xmlns:a16="http://schemas.microsoft.com/office/drawing/2014/main" id="{166B577D-2C78-A500-86B8-30B952925E6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0471" y="1404900"/>
            <a:ext cx="914400" cy="914400"/>
          </a:xfrm>
          <a:prstGeom prst="rect">
            <a:avLst/>
          </a:prstGeom>
        </p:spPr>
      </p:pic>
      <p:pic>
        <p:nvPicPr>
          <p:cNvPr id="245" name="Graphique 244" descr="Public cible">
            <a:extLst>
              <a:ext uri="{FF2B5EF4-FFF2-40B4-BE49-F238E27FC236}">
                <a16:creationId xmlns:a16="http://schemas.microsoft.com/office/drawing/2014/main" id="{66D6E121-73BF-6924-4AEC-181DBBEEE4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05007" y="1637105"/>
            <a:ext cx="914400" cy="914400"/>
          </a:xfrm>
          <a:prstGeom prst="rect">
            <a:avLst/>
          </a:prstGeom>
        </p:spPr>
      </p:pic>
      <p:pic>
        <p:nvPicPr>
          <p:cNvPr id="247" name="Graphique 246" descr="Arc-en-ciel">
            <a:extLst>
              <a:ext uri="{FF2B5EF4-FFF2-40B4-BE49-F238E27FC236}">
                <a16:creationId xmlns:a16="http://schemas.microsoft.com/office/drawing/2014/main" id="{26CB716E-E728-7501-37DE-6B4E3A490CD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90624" y="2776500"/>
            <a:ext cx="914400" cy="914400"/>
          </a:xfrm>
          <a:prstGeom prst="rect">
            <a:avLst/>
          </a:prstGeom>
        </p:spPr>
      </p:pic>
      <p:pic>
        <p:nvPicPr>
          <p:cNvPr id="249" name="Graphique 248" descr="Bus">
            <a:extLst>
              <a:ext uri="{FF2B5EF4-FFF2-40B4-BE49-F238E27FC236}">
                <a16:creationId xmlns:a16="http://schemas.microsoft.com/office/drawing/2014/main" id="{6A3C797D-D13D-C75F-E0A7-DFA47EE0D51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226662" y="7189642"/>
            <a:ext cx="914400" cy="914400"/>
          </a:xfrm>
          <a:prstGeom prst="rect">
            <a:avLst/>
          </a:prstGeom>
        </p:spPr>
      </p:pic>
      <p:pic>
        <p:nvPicPr>
          <p:cNvPr id="251" name="Graphique 250" descr="Tramway">
            <a:extLst>
              <a:ext uri="{FF2B5EF4-FFF2-40B4-BE49-F238E27FC236}">
                <a16:creationId xmlns:a16="http://schemas.microsoft.com/office/drawing/2014/main" id="{7F5B6637-7FCB-5590-C9EF-6E29B4908A2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769462" y="3233700"/>
            <a:ext cx="914400" cy="914400"/>
          </a:xfrm>
          <a:prstGeom prst="rect">
            <a:avLst/>
          </a:prstGeom>
        </p:spPr>
      </p:pic>
      <p:pic>
        <p:nvPicPr>
          <p:cNvPr id="253" name="Graphique 252" descr="Hélicoptère">
            <a:extLst>
              <a:ext uri="{FF2B5EF4-FFF2-40B4-BE49-F238E27FC236}">
                <a16:creationId xmlns:a16="http://schemas.microsoft.com/office/drawing/2014/main" id="{E84D271C-F2B4-65E4-9285-E866E7D8623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46153" y="8234217"/>
            <a:ext cx="914400" cy="914400"/>
          </a:xfrm>
          <a:prstGeom prst="rect">
            <a:avLst/>
          </a:prstGeom>
        </p:spPr>
      </p:pic>
      <p:pic>
        <p:nvPicPr>
          <p:cNvPr id="255" name="Graphique 254" descr="Montre">
            <a:extLst>
              <a:ext uri="{FF2B5EF4-FFF2-40B4-BE49-F238E27FC236}">
                <a16:creationId xmlns:a16="http://schemas.microsoft.com/office/drawing/2014/main" id="{9F6FF87C-83AB-5DB2-93C9-9F04BE93A4F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35317" y="6977369"/>
            <a:ext cx="914400" cy="914400"/>
          </a:xfrm>
          <a:prstGeom prst="rect">
            <a:avLst/>
          </a:prstGeom>
        </p:spPr>
      </p:pic>
      <p:pic>
        <p:nvPicPr>
          <p:cNvPr id="3" name="Graphique 2" descr="Couronne">
            <a:extLst>
              <a:ext uri="{FF2B5EF4-FFF2-40B4-BE49-F238E27FC236}">
                <a16:creationId xmlns:a16="http://schemas.microsoft.com/office/drawing/2014/main" id="{1F59DEBB-08A5-C959-D488-0CD55AA914E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971800" y="4495800"/>
            <a:ext cx="914400" cy="914400"/>
          </a:xfrm>
          <a:prstGeom prst="rect">
            <a:avLst/>
          </a:prstGeom>
        </p:spPr>
      </p:pic>
      <p:pic>
        <p:nvPicPr>
          <p:cNvPr id="5" name="Graphique 4" descr="Verres">
            <a:extLst>
              <a:ext uri="{FF2B5EF4-FFF2-40B4-BE49-F238E27FC236}">
                <a16:creationId xmlns:a16="http://schemas.microsoft.com/office/drawing/2014/main" id="{135951AE-7896-E04D-C544-E9463919518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994326" y="5851340"/>
            <a:ext cx="914400" cy="914400"/>
          </a:xfrm>
          <a:prstGeom prst="rect">
            <a:avLst/>
          </a:prstGeom>
        </p:spPr>
      </p:pic>
      <p:pic>
        <p:nvPicPr>
          <p:cNvPr id="7" name="Graphique 6" descr="Fusée">
            <a:extLst>
              <a:ext uri="{FF2B5EF4-FFF2-40B4-BE49-F238E27FC236}">
                <a16:creationId xmlns:a16="http://schemas.microsoft.com/office/drawing/2014/main" id="{4C43F687-734E-7A55-A89D-C5F1CF5A346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05947" y="431828"/>
            <a:ext cx="914400" cy="914400"/>
          </a:xfrm>
          <a:prstGeom prst="rect">
            <a:avLst/>
          </a:prstGeom>
        </p:spPr>
      </p:pic>
      <p:pic>
        <p:nvPicPr>
          <p:cNvPr id="9" name="Graphique 8" descr="Montgolfière">
            <a:extLst>
              <a:ext uri="{FF2B5EF4-FFF2-40B4-BE49-F238E27FC236}">
                <a16:creationId xmlns:a16="http://schemas.microsoft.com/office/drawing/2014/main" id="{56148361-C82D-A802-61A4-A5147092273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545789" y="4282560"/>
            <a:ext cx="914400" cy="914400"/>
          </a:xfrm>
          <a:prstGeom prst="rect">
            <a:avLst/>
          </a:prstGeom>
        </p:spPr>
      </p:pic>
      <p:pic>
        <p:nvPicPr>
          <p:cNvPr id="11" name="Graphique 10" descr="Remorqueur">
            <a:extLst>
              <a:ext uri="{FF2B5EF4-FFF2-40B4-BE49-F238E27FC236}">
                <a16:creationId xmlns:a16="http://schemas.microsoft.com/office/drawing/2014/main" id="{30A26B74-5B88-95E9-664D-0972299288C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001877" y="519936"/>
            <a:ext cx="914400" cy="914400"/>
          </a:xfrm>
          <a:prstGeom prst="rect">
            <a:avLst/>
          </a:prstGeom>
        </p:spPr>
      </p:pic>
      <p:pic>
        <p:nvPicPr>
          <p:cNvPr id="13" name="Graphique 12" descr="Escalade">
            <a:extLst>
              <a:ext uri="{FF2B5EF4-FFF2-40B4-BE49-F238E27FC236}">
                <a16:creationId xmlns:a16="http://schemas.microsoft.com/office/drawing/2014/main" id="{EFF08516-9A92-B122-1D3D-1F72BBA2CDA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76221" y="4236947"/>
            <a:ext cx="914400" cy="914400"/>
          </a:xfrm>
          <a:prstGeom prst="rect">
            <a:avLst/>
          </a:prstGeom>
        </p:spPr>
      </p:pic>
      <p:pic>
        <p:nvPicPr>
          <p:cNvPr id="15" name="Graphique 14" descr="Danse">
            <a:extLst>
              <a:ext uri="{FF2B5EF4-FFF2-40B4-BE49-F238E27FC236}">
                <a16:creationId xmlns:a16="http://schemas.microsoft.com/office/drawing/2014/main" id="{C5A74830-7CE3-2A26-2505-F6EFB58569E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226662" y="2106985"/>
            <a:ext cx="914400" cy="914400"/>
          </a:xfrm>
          <a:prstGeom prst="rect">
            <a:avLst/>
          </a:prstGeom>
        </p:spPr>
      </p:pic>
      <p:pic>
        <p:nvPicPr>
          <p:cNvPr id="17" name="Graphique 16" descr="Dé">
            <a:extLst>
              <a:ext uri="{FF2B5EF4-FFF2-40B4-BE49-F238E27FC236}">
                <a16:creationId xmlns:a16="http://schemas.microsoft.com/office/drawing/2014/main" id="{966C92A3-6716-B9CB-312F-784247FCEB7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461333" y="490500"/>
            <a:ext cx="914400" cy="914400"/>
          </a:xfrm>
          <a:prstGeom prst="rect">
            <a:avLst/>
          </a:prstGeom>
        </p:spPr>
      </p:pic>
      <p:pic>
        <p:nvPicPr>
          <p:cNvPr id="19" name="Graphique 18" descr="Pièces d’échecs">
            <a:extLst>
              <a:ext uri="{FF2B5EF4-FFF2-40B4-BE49-F238E27FC236}">
                <a16:creationId xmlns:a16="http://schemas.microsoft.com/office/drawing/2014/main" id="{E875735E-2EA2-3CCE-8FB5-BBFE7294613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618331" y="7007618"/>
            <a:ext cx="914400" cy="914400"/>
          </a:xfrm>
          <a:prstGeom prst="rect">
            <a:avLst/>
          </a:prstGeom>
        </p:spPr>
      </p:pic>
      <p:pic>
        <p:nvPicPr>
          <p:cNvPr id="21" name="Graphique 20" descr="Pompier">
            <a:extLst>
              <a:ext uri="{FF2B5EF4-FFF2-40B4-BE49-F238E27FC236}">
                <a16:creationId xmlns:a16="http://schemas.microsoft.com/office/drawing/2014/main" id="{23CC4171-7DE6-DF3D-3440-A9D58614674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200048" y="8593444"/>
            <a:ext cx="914400" cy="914400"/>
          </a:xfrm>
          <a:prstGeom prst="rect">
            <a:avLst/>
          </a:prstGeom>
        </p:spPr>
      </p:pic>
      <p:pic>
        <p:nvPicPr>
          <p:cNvPr id="23" name="Graphique 22" descr="Lèvres">
            <a:extLst>
              <a:ext uri="{FF2B5EF4-FFF2-40B4-BE49-F238E27FC236}">
                <a16:creationId xmlns:a16="http://schemas.microsoft.com/office/drawing/2014/main" id="{436FA8DB-FB06-BC54-2E21-87A7BAF343F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360560" y="8848800"/>
            <a:ext cx="914400" cy="914400"/>
          </a:xfrm>
          <a:prstGeom prst="rect">
            <a:avLst/>
          </a:prstGeom>
        </p:spPr>
      </p:pic>
      <p:pic>
        <p:nvPicPr>
          <p:cNvPr id="25" name="Graphique 24" descr="Main ouverte">
            <a:extLst>
              <a:ext uri="{FF2B5EF4-FFF2-40B4-BE49-F238E27FC236}">
                <a16:creationId xmlns:a16="http://schemas.microsoft.com/office/drawing/2014/main" id="{3358E7FC-DBFF-7735-713A-9DC6F918767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413132" y="6062969"/>
            <a:ext cx="914400" cy="914400"/>
          </a:xfrm>
          <a:prstGeom prst="rect">
            <a:avLst/>
          </a:prstGeom>
        </p:spPr>
      </p:pic>
    </p:spTree>
    <p:extLst>
      <p:ext uri="{BB962C8B-B14F-4D97-AF65-F5344CB8AC3E}">
        <p14:creationId xmlns:p14="http://schemas.microsoft.com/office/powerpoint/2010/main" val="39250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1683309" y="1015064"/>
            <a:ext cx="5174691" cy="1200329"/>
          </a:xfrm>
          <a:prstGeom prst="rect">
            <a:avLst/>
          </a:prstGeom>
          <a:noFill/>
        </p:spPr>
        <p:txBody>
          <a:bodyPr wrap="square">
            <a:spAutoFit/>
          </a:bodyPr>
          <a:lstStyle/>
          <a:p>
            <a:r>
              <a:rPr lang="fr-CH" i="1" dirty="0">
                <a:effectLst/>
                <a:latin typeface="+mj-lt"/>
              </a:rPr>
              <a:t>« La preuve que vous êtes bien ses enfants, c'est que Dieu a envoyé dans nos cœurs, l'Esprit de son Fils, l'Esprit qui crie : "Abba, Père !" » </a:t>
            </a:r>
          </a:p>
          <a:p>
            <a:pPr algn="r"/>
            <a:r>
              <a:rPr lang="fr-CH" i="1" dirty="0">
                <a:effectLst/>
                <a:latin typeface="+mj-lt"/>
              </a:rPr>
              <a:t>Galates 4,6</a:t>
            </a:r>
            <a:endParaRPr lang="fr-CH"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2080052" y="-10690"/>
            <a:ext cx="3118161"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a:t>
            </a:r>
            <a:r>
              <a:rPr lang="fr-FR" sz="4000" dirty="0">
                <a:ln w="0"/>
                <a:effectLst>
                  <a:outerShdw blurRad="38100" dist="19050" dir="2700000" algn="tl" rotWithShape="0">
                    <a:schemeClr val="dk1">
                      <a:alpha val="40000"/>
                    </a:schemeClr>
                  </a:outerShdw>
                </a:effectLst>
                <a:latin typeface="Green London" panose="02000600000000000000" pitchFamily="2" charset="0"/>
              </a:rPr>
              <a:t> </a:t>
            </a: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 AIMER»</a:t>
            </a:r>
          </a:p>
        </p:txBody>
      </p:sp>
      <p:sp>
        <p:nvSpPr>
          <p:cNvPr id="7" name="ZoneTexte 6">
            <a:extLst>
              <a:ext uri="{FF2B5EF4-FFF2-40B4-BE49-F238E27FC236}">
                <a16:creationId xmlns:a16="http://schemas.microsoft.com/office/drawing/2014/main" id="{FB4073F1-35DC-8544-B67E-F3FB428AD0DC}"/>
              </a:ext>
            </a:extLst>
          </p:cNvPr>
          <p:cNvSpPr txBox="1"/>
          <p:nvPr/>
        </p:nvSpPr>
        <p:spPr>
          <a:xfrm>
            <a:off x="111852" y="2852793"/>
            <a:ext cx="6634295" cy="2123658"/>
          </a:xfrm>
          <a:prstGeom prst="rect">
            <a:avLst/>
          </a:prstGeom>
          <a:noFill/>
        </p:spPr>
        <p:txBody>
          <a:bodyPr wrap="square" rtlCol="0">
            <a:spAutoFit/>
          </a:bodyPr>
          <a:lstStyle/>
          <a:p>
            <a:pPr algn="ctr"/>
            <a:r>
              <a:rPr lang="fr-CH" sz="3200" dirty="0">
                <a:latin typeface="Green London" panose="02000600000000000000" pitchFamily="2" charset="0"/>
              </a:rPr>
              <a:t>Un cœur pour </a:t>
            </a:r>
            <a:r>
              <a:rPr lang="fr-CH" sz="3200" dirty="0" err="1">
                <a:latin typeface="Green London" panose="02000600000000000000" pitchFamily="2" charset="0"/>
              </a:rPr>
              <a:t>chacun·e</a:t>
            </a:r>
            <a:endParaRPr lang="fr-CH" sz="3200" dirty="0">
              <a:latin typeface="Green London" panose="02000600000000000000" pitchFamily="2" charset="0"/>
            </a:endParaRPr>
          </a:p>
          <a:p>
            <a:pPr algn="ctr"/>
            <a:endParaRPr lang="fr-CH" sz="2000" dirty="0">
              <a:latin typeface="+mj-lt"/>
            </a:endParaRPr>
          </a:p>
          <a:p>
            <a:pPr algn="ctr"/>
            <a:r>
              <a:rPr lang="fr-CH" sz="2000" dirty="0">
                <a:effectLst/>
                <a:latin typeface="+mj-lt"/>
              </a:rPr>
              <a:t>C’est simple… cherchez les cœurs cachés dans le lieu.</a:t>
            </a:r>
          </a:p>
          <a:p>
            <a:pPr algn="ctr"/>
            <a:endParaRPr lang="fr-CH" sz="2000" dirty="0">
              <a:latin typeface="+mj-lt"/>
            </a:endParaRPr>
          </a:p>
          <a:p>
            <a:pPr algn="ctr"/>
            <a:r>
              <a:rPr lang="fr-CH" sz="2000" dirty="0">
                <a:latin typeface="+mj-lt"/>
              </a:rPr>
              <a:t>Dès que vous en avez trouvé un, aidez une autre personne à trouver le sien</a:t>
            </a:r>
          </a:p>
        </p:txBody>
      </p:sp>
      <p:pic>
        <p:nvPicPr>
          <p:cNvPr id="3" name="Image 2">
            <a:extLst>
              <a:ext uri="{FF2B5EF4-FFF2-40B4-BE49-F238E27FC236}">
                <a16:creationId xmlns:a16="http://schemas.microsoft.com/office/drawing/2014/main" id="{D97023FC-D763-F1D7-6898-3CAEEAE9D94B}"/>
              </a:ext>
            </a:extLst>
          </p:cNvPr>
          <p:cNvPicPr>
            <a:picLocks noChangeAspect="1"/>
          </p:cNvPicPr>
          <p:nvPr/>
        </p:nvPicPr>
        <p:blipFill>
          <a:blip r:embed="rId2"/>
          <a:stretch>
            <a:fillRect/>
          </a:stretch>
        </p:blipFill>
        <p:spPr>
          <a:xfrm>
            <a:off x="-17544" y="-96945"/>
            <a:ext cx="1663398" cy="2880000"/>
          </a:xfrm>
          <a:prstGeom prst="rect">
            <a:avLst/>
          </a:prstGeom>
        </p:spPr>
      </p:pic>
      <p:pic>
        <p:nvPicPr>
          <p:cNvPr id="9" name="Graphique 8" descr="Cœur">
            <a:extLst>
              <a:ext uri="{FF2B5EF4-FFF2-40B4-BE49-F238E27FC236}">
                <a16:creationId xmlns:a16="http://schemas.microsoft.com/office/drawing/2014/main" id="{6F7FB0BD-2DBE-2CF7-8063-15BE0E3AE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560" y="4912602"/>
            <a:ext cx="4783291" cy="4783291"/>
          </a:xfrm>
          <a:prstGeom prst="rect">
            <a:avLst/>
          </a:prstGeom>
        </p:spPr>
      </p:pic>
      <p:sp>
        <p:nvSpPr>
          <p:cNvPr id="11" name="ZoneTexte 10">
            <a:extLst>
              <a:ext uri="{FF2B5EF4-FFF2-40B4-BE49-F238E27FC236}">
                <a16:creationId xmlns:a16="http://schemas.microsoft.com/office/drawing/2014/main" id="{692DE087-E340-548D-18E1-72C64FDB865F}"/>
              </a:ext>
            </a:extLst>
          </p:cNvPr>
          <p:cNvSpPr txBox="1"/>
          <p:nvPr/>
        </p:nvSpPr>
        <p:spPr>
          <a:xfrm>
            <a:off x="1792897" y="6519417"/>
            <a:ext cx="3502616" cy="1569660"/>
          </a:xfrm>
          <a:prstGeom prst="rect">
            <a:avLst/>
          </a:prstGeom>
          <a:noFill/>
        </p:spPr>
        <p:txBody>
          <a:bodyPr wrap="square">
            <a:spAutoFit/>
          </a:bodyPr>
          <a:lstStyle/>
          <a:p>
            <a:pPr algn="ctr"/>
            <a:r>
              <a:rPr lang="fr-CH" sz="2400" i="1" dirty="0">
                <a:solidFill>
                  <a:schemeClr val="bg1"/>
                </a:solidFill>
                <a:effectLst/>
                <a:latin typeface="Green London" panose="02000600000000000000" pitchFamily="2" charset="0"/>
              </a:rPr>
              <a:t>Tu es précieux à</a:t>
            </a:r>
            <a:endParaRPr lang="fr-CH" sz="2400" dirty="0">
              <a:solidFill>
                <a:schemeClr val="bg1"/>
              </a:solidFill>
              <a:effectLst/>
              <a:latin typeface="Green London" panose="02000600000000000000" pitchFamily="2" charset="0"/>
            </a:endParaRPr>
          </a:p>
          <a:p>
            <a:pPr algn="ctr"/>
            <a:r>
              <a:rPr lang="fr-CH" sz="2400" i="1" dirty="0">
                <a:solidFill>
                  <a:schemeClr val="bg1"/>
                </a:solidFill>
                <a:effectLst/>
                <a:latin typeface="Green London" panose="02000600000000000000" pitchFamily="2" charset="0"/>
              </a:rPr>
              <a:t>mes yeux et je t’aime </a:t>
            </a:r>
          </a:p>
          <a:p>
            <a:pPr algn="ctr"/>
            <a:r>
              <a:rPr lang="fr-CH" sz="2400" i="1" dirty="0">
                <a:solidFill>
                  <a:schemeClr val="bg1"/>
                </a:solidFill>
                <a:effectLst/>
                <a:latin typeface="Green London" panose="02000600000000000000" pitchFamily="2" charset="0"/>
              </a:rPr>
              <a:t> </a:t>
            </a:r>
          </a:p>
          <a:p>
            <a:pPr algn="ctr"/>
            <a:r>
              <a:rPr lang="fr-CH" sz="2400" i="1" dirty="0" err="1">
                <a:solidFill>
                  <a:schemeClr val="bg1"/>
                </a:solidFill>
                <a:effectLst/>
                <a:latin typeface="Green London" panose="02000600000000000000" pitchFamily="2" charset="0"/>
              </a:rPr>
              <a:t>I·Ésaïe</a:t>
            </a:r>
            <a:r>
              <a:rPr lang="fr-CH" sz="2400" i="1" dirty="0">
                <a:solidFill>
                  <a:schemeClr val="bg1"/>
                </a:solidFill>
                <a:effectLst/>
                <a:latin typeface="Green London" panose="02000600000000000000" pitchFamily="2" charset="0"/>
              </a:rPr>
              <a:t> 43,4</a:t>
            </a:r>
            <a:endParaRPr lang="fr-CH" sz="2400" dirty="0">
              <a:solidFill>
                <a:schemeClr val="bg1"/>
              </a:solidFill>
              <a:effectLst/>
              <a:latin typeface="Green London" panose="02000600000000000000" pitchFamily="2" charset="0"/>
            </a:endParaRPr>
          </a:p>
        </p:txBody>
      </p:sp>
    </p:spTree>
    <p:extLst>
      <p:ext uri="{BB962C8B-B14F-4D97-AF65-F5344CB8AC3E}">
        <p14:creationId xmlns:p14="http://schemas.microsoft.com/office/powerpoint/2010/main" val="107782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1394847" y="1411713"/>
            <a:ext cx="5463153" cy="923330"/>
          </a:xfrm>
          <a:prstGeom prst="rect">
            <a:avLst/>
          </a:prstGeom>
          <a:noFill/>
        </p:spPr>
        <p:txBody>
          <a:bodyPr wrap="square">
            <a:spAutoFit/>
          </a:bodyPr>
          <a:lstStyle/>
          <a:p>
            <a:r>
              <a:rPr lang="fr-CH" i="1" dirty="0">
                <a:effectLst/>
                <a:latin typeface="+mj-lt"/>
              </a:rPr>
              <a:t>Jésus ajoute : </a:t>
            </a:r>
          </a:p>
          <a:p>
            <a:r>
              <a:rPr lang="fr-CH" i="1" dirty="0">
                <a:effectLst/>
                <a:latin typeface="+mj-lt"/>
              </a:rPr>
              <a:t>"Celui qui a des oreilles, qu'il écoute !"» </a:t>
            </a:r>
          </a:p>
          <a:p>
            <a:pPr algn="r"/>
            <a:r>
              <a:rPr lang="fr-CH" i="1" dirty="0">
                <a:effectLst/>
                <a:latin typeface="+mj-lt"/>
              </a:rPr>
              <a:t>Matthieu 13,9</a:t>
            </a:r>
            <a:endParaRPr lang="fr-CH"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2806637" y="9041"/>
            <a:ext cx="3563797"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ECOUTER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27124" y="3029829"/>
            <a:ext cx="6857999" cy="5201424"/>
          </a:xfrm>
          <a:prstGeom prst="rect">
            <a:avLst/>
          </a:prstGeom>
          <a:noFill/>
        </p:spPr>
        <p:txBody>
          <a:bodyPr wrap="square" rtlCol="0">
            <a:spAutoFit/>
          </a:bodyPr>
          <a:lstStyle/>
          <a:p>
            <a:pPr algn="ctr"/>
            <a:r>
              <a:rPr lang="fr-CH" sz="3200" dirty="0">
                <a:latin typeface="Green London" panose="02000600000000000000" pitchFamily="2" charset="0"/>
              </a:rPr>
              <a:t>Ecoute les émotions</a:t>
            </a:r>
          </a:p>
          <a:p>
            <a:endParaRPr lang="fr-CH" sz="2000" dirty="0">
              <a:latin typeface="+mj-lt"/>
            </a:endParaRPr>
          </a:p>
          <a:p>
            <a:pPr marL="285750" indent="-285750">
              <a:buFontTx/>
              <a:buChar char="-"/>
            </a:pPr>
            <a:r>
              <a:rPr lang="fr-CH" sz="2000" dirty="0">
                <a:latin typeface="+mj-lt"/>
              </a:rPr>
              <a:t>Tout autour de vous, il y a des instruments et des objets qui peuvent faire de la musique, des bruits.</a:t>
            </a:r>
          </a:p>
          <a:p>
            <a:pPr marL="285750" indent="-285750">
              <a:buFontTx/>
              <a:buChar char="-"/>
            </a:pPr>
            <a:r>
              <a:rPr lang="fr-CH" sz="2000" dirty="0">
                <a:latin typeface="+mj-lt"/>
              </a:rPr>
              <a:t>Chaque personne choisit un objet, un instrument et essaie d’exprimer d’abord la colère et ensuite la joie.</a:t>
            </a:r>
          </a:p>
          <a:p>
            <a:pPr marL="285750" indent="-285750">
              <a:buFontTx/>
              <a:buChar char="-"/>
            </a:pPr>
            <a:r>
              <a:rPr lang="fr-CH" sz="2000" dirty="0">
                <a:latin typeface="+mj-lt"/>
              </a:rPr>
              <a:t>Lorsque chaque personne s’est exercée et est contente du résultat, passez à l’écoute.</a:t>
            </a:r>
          </a:p>
          <a:p>
            <a:pPr marL="285750" indent="-285750">
              <a:buFontTx/>
              <a:buChar char="-"/>
            </a:pPr>
            <a:r>
              <a:rPr lang="fr-CH" sz="2000" dirty="0">
                <a:latin typeface="+mj-lt"/>
              </a:rPr>
              <a:t>Chaque personne joue ses sons de colère et de joie.</a:t>
            </a:r>
          </a:p>
          <a:p>
            <a:pPr marL="285750" indent="-285750">
              <a:buFontTx/>
              <a:buChar char="-"/>
            </a:pPr>
            <a:r>
              <a:rPr lang="fr-CH" sz="2000" dirty="0">
                <a:latin typeface="+mj-lt"/>
              </a:rPr>
              <a:t>Chacune écoute.</a:t>
            </a:r>
          </a:p>
          <a:p>
            <a:pPr marL="742950" lvl="1" indent="-285750">
              <a:buFontTx/>
              <a:buChar char="-"/>
            </a:pPr>
            <a:r>
              <a:rPr lang="fr-CH" sz="2000" dirty="0">
                <a:latin typeface="+mj-lt"/>
              </a:rPr>
              <a:t>Après toutes les écoutes, vous pouvez jouer tous ensemble;</a:t>
            </a:r>
          </a:p>
          <a:p>
            <a:pPr marL="742950" lvl="1" indent="-285750">
              <a:buFontTx/>
              <a:buChar char="-"/>
            </a:pPr>
            <a:r>
              <a:rPr lang="fr-CH" sz="2000" dirty="0">
                <a:latin typeface="+mj-lt"/>
              </a:rPr>
              <a:t>Et prendre le temps d’échanger en parlant de vos émotions : </a:t>
            </a:r>
          </a:p>
          <a:p>
            <a:pPr marL="1200150" lvl="2" indent="-285750">
              <a:buFontTx/>
              <a:buChar char="-"/>
            </a:pPr>
            <a:r>
              <a:rPr lang="fr-CH" sz="2000" dirty="0">
                <a:latin typeface="+mj-lt"/>
              </a:rPr>
              <a:t>Quel bruit a le plus touché votre colère ? Votre joie ? </a:t>
            </a:r>
          </a:p>
          <a:p>
            <a:pPr marL="285750" indent="-285750">
              <a:buFontTx/>
              <a:buChar char="-"/>
            </a:pPr>
            <a:endParaRPr lang="fr-CH" sz="2000" dirty="0">
              <a:latin typeface="+mj-lt"/>
            </a:endParaRPr>
          </a:p>
        </p:txBody>
      </p:sp>
      <p:pic>
        <p:nvPicPr>
          <p:cNvPr id="12" name="Image 11">
            <a:extLst>
              <a:ext uri="{FF2B5EF4-FFF2-40B4-BE49-F238E27FC236}">
                <a16:creationId xmlns:a16="http://schemas.microsoft.com/office/drawing/2014/main" id="{9DF9D7B0-3B0F-7421-29E2-B4D1C27C9B59}"/>
              </a:ext>
            </a:extLst>
          </p:cNvPr>
          <p:cNvPicPr>
            <a:picLocks noChangeAspect="1"/>
          </p:cNvPicPr>
          <p:nvPr/>
        </p:nvPicPr>
        <p:blipFill>
          <a:blip r:embed="rId2"/>
          <a:stretch>
            <a:fillRect/>
          </a:stretch>
        </p:blipFill>
        <p:spPr>
          <a:xfrm>
            <a:off x="373898" y="7398488"/>
            <a:ext cx="6110204" cy="3055102"/>
          </a:xfrm>
          <a:prstGeom prst="rect">
            <a:avLst/>
          </a:prstGeom>
        </p:spPr>
      </p:pic>
      <p:pic>
        <p:nvPicPr>
          <p:cNvPr id="2" name="Image 1">
            <a:extLst>
              <a:ext uri="{FF2B5EF4-FFF2-40B4-BE49-F238E27FC236}">
                <a16:creationId xmlns:a16="http://schemas.microsoft.com/office/drawing/2014/main" id="{5E298C8E-AC1B-BA52-49B4-05AFDAFBC0C5}"/>
              </a:ext>
            </a:extLst>
          </p:cNvPr>
          <p:cNvPicPr>
            <a:picLocks noChangeAspect="1"/>
          </p:cNvPicPr>
          <p:nvPr/>
        </p:nvPicPr>
        <p:blipFill>
          <a:blip r:embed="rId3"/>
          <a:stretch>
            <a:fillRect/>
          </a:stretch>
        </p:blipFill>
        <p:spPr>
          <a:xfrm>
            <a:off x="-27124" y="0"/>
            <a:ext cx="1929498" cy="2880000"/>
          </a:xfrm>
          <a:prstGeom prst="rect">
            <a:avLst/>
          </a:prstGeom>
        </p:spPr>
      </p:pic>
    </p:spTree>
    <p:extLst>
      <p:ext uri="{BB962C8B-B14F-4D97-AF65-F5344CB8AC3E}">
        <p14:creationId xmlns:p14="http://schemas.microsoft.com/office/powerpoint/2010/main" val="354291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1589438" y="882367"/>
            <a:ext cx="5241437" cy="2308324"/>
          </a:xfrm>
          <a:prstGeom prst="rect">
            <a:avLst/>
          </a:prstGeom>
          <a:noFill/>
        </p:spPr>
        <p:txBody>
          <a:bodyPr wrap="square">
            <a:spAutoFit/>
          </a:bodyPr>
          <a:lstStyle/>
          <a:p>
            <a:r>
              <a:rPr lang="fr-CH" i="1" dirty="0">
                <a:effectLst/>
                <a:latin typeface="+mj-lt"/>
              </a:rPr>
              <a:t>« Oui, nous sommes comme un parfum agréable que le Christ offre à Dieu. Ce parfum est pour ceux que Dieu sauve, il est aussi pour ceux qui perdent leur vie loin de Dieu. Pour ceux qui se perdent, c’est une odeur de mort qui donne la mort. Pour les autres, c’est une odeur de vie qui donne la vie. » </a:t>
            </a:r>
          </a:p>
          <a:p>
            <a:pPr algn="r"/>
            <a:r>
              <a:rPr lang="fr-CH" i="1" dirty="0">
                <a:effectLst/>
                <a:latin typeface="+mj-lt"/>
              </a:rPr>
              <a:t>2 Corinthiens 2, 15-16</a:t>
            </a:r>
          </a:p>
          <a:p>
            <a:endParaRPr lang="fr-CH" i="1"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2923657" y="9041"/>
            <a:ext cx="3329758"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SENTIR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27124" y="3391672"/>
            <a:ext cx="6857999" cy="3662541"/>
          </a:xfrm>
          <a:prstGeom prst="rect">
            <a:avLst/>
          </a:prstGeom>
          <a:noFill/>
        </p:spPr>
        <p:txBody>
          <a:bodyPr wrap="square" rtlCol="0">
            <a:spAutoFit/>
          </a:bodyPr>
          <a:lstStyle/>
          <a:p>
            <a:pPr algn="ctr"/>
            <a:r>
              <a:rPr lang="fr-CH" sz="3200" dirty="0">
                <a:latin typeface="Green London" panose="02000600000000000000" pitchFamily="2" charset="0"/>
              </a:rPr>
              <a:t>Une bonne odeur</a:t>
            </a:r>
          </a:p>
          <a:p>
            <a:endParaRPr lang="fr-CH" sz="2000" dirty="0">
              <a:latin typeface="+mj-lt"/>
            </a:endParaRPr>
          </a:p>
          <a:p>
            <a:pPr marL="285750" indent="-285750">
              <a:buFontTx/>
              <a:buChar char="-"/>
            </a:pPr>
            <a:r>
              <a:rPr lang="fr-CH" sz="2000" dirty="0">
                <a:latin typeface="+mj-lt"/>
              </a:rPr>
              <a:t>Tout autour de vous, il y a plein d’odeurs différentes</a:t>
            </a:r>
          </a:p>
          <a:p>
            <a:pPr marL="285750" indent="-285750">
              <a:buFontTx/>
              <a:buChar char="-"/>
            </a:pPr>
            <a:r>
              <a:rPr lang="fr-CH" sz="2000" dirty="0">
                <a:latin typeface="+mj-lt"/>
              </a:rPr>
              <a:t>Chaque personne prend le temps de sentir toutes les odeurs.</a:t>
            </a:r>
          </a:p>
          <a:p>
            <a:pPr marL="285750" indent="-285750">
              <a:buFontTx/>
              <a:buChar char="-"/>
            </a:pPr>
            <a:r>
              <a:rPr lang="fr-CH" sz="2000" dirty="0">
                <a:latin typeface="+mj-lt"/>
              </a:rPr>
              <a:t>Elle choisit son odeur préférée et celle qu’elle aime le moins sans le dire aux autres pour ne pas les influencer</a:t>
            </a:r>
          </a:p>
          <a:p>
            <a:pPr marL="285750" indent="-285750">
              <a:buFontTx/>
              <a:buChar char="-"/>
            </a:pPr>
            <a:r>
              <a:rPr lang="fr-CH" sz="2000" dirty="0">
                <a:latin typeface="+mj-lt"/>
              </a:rPr>
              <a:t>Lorsque chaque personne est passée, prendre le temps du partage en commençant par exemple par  : </a:t>
            </a:r>
          </a:p>
          <a:p>
            <a:pPr marL="742950" lvl="1" indent="-285750">
              <a:buFontTx/>
              <a:buChar char="-"/>
            </a:pPr>
            <a:r>
              <a:rPr lang="fr-CH" sz="2000" dirty="0">
                <a:latin typeface="+mj-lt"/>
              </a:rPr>
              <a:t>Cette odeur que j’aime bien me rappelle…</a:t>
            </a:r>
          </a:p>
          <a:p>
            <a:pPr marL="742950" lvl="1" indent="-285750">
              <a:buFontTx/>
              <a:buChar char="-"/>
            </a:pPr>
            <a:r>
              <a:rPr lang="fr-CH" sz="2000" dirty="0">
                <a:latin typeface="+mj-lt"/>
              </a:rPr>
              <a:t>Cette odeur que j’aime moins me rappelle…</a:t>
            </a:r>
          </a:p>
          <a:p>
            <a:pPr marL="285750" indent="-285750">
              <a:buFontTx/>
              <a:buChar char="-"/>
            </a:pPr>
            <a:endParaRPr lang="fr-CH" sz="2000" dirty="0">
              <a:latin typeface="+mj-lt"/>
            </a:endParaRPr>
          </a:p>
        </p:txBody>
      </p:sp>
      <p:pic>
        <p:nvPicPr>
          <p:cNvPr id="13" name="Image 12">
            <a:extLst>
              <a:ext uri="{FF2B5EF4-FFF2-40B4-BE49-F238E27FC236}">
                <a16:creationId xmlns:a16="http://schemas.microsoft.com/office/drawing/2014/main" id="{39214BC6-B36C-2C18-64DE-BDDFC665F11F}"/>
              </a:ext>
            </a:extLst>
          </p:cNvPr>
          <p:cNvPicPr>
            <a:picLocks noChangeAspect="1"/>
          </p:cNvPicPr>
          <p:nvPr/>
        </p:nvPicPr>
        <p:blipFill>
          <a:blip r:embed="rId2"/>
          <a:stretch>
            <a:fillRect/>
          </a:stretch>
        </p:blipFill>
        <p:spPr>
          <a:xfrm>
            <a:off x="-248840" y="-71449"/>
            <a:ext cx="2115747" cy="3355174"/>
          </a:xfrm>
          <a:prstGeom prst="rect">
            <a:avLst/>
          </a:prstGeom>
        </p:spPr>
      </p:pic>
      <p:grpSp>
        <p:nvGrpSpPr>
          <p:cNvPr id="18" name="Groupe 17">
            <a:extLst>
              <a:ext uri="{FF2B5EF4-FFF2-40B4-BE49-F238E27FC236}">
                <a16:creationId xmlns:a16="http://schemas.microsoft.com/office/drawing/2014/main" id="{5B0EC45A-398A-F4D2-D3DD-1FBE0774E799}"/>
              </a:ext>
            </a:extLst>
          </p:cNvPr>
          <p:cNvGrpSpPr/>
          <p:nvPr/>
        </p:nvGrpSpPr>
        <p:grpSpPr>
          <a:xfrm>
            <a:off x="27125" y="7392692"/>
            <a:ext cx="6803750" cy="1941278"/>
            <a:chOff x="27125" y="6692370"/>
            <a:chExt cx="9076322" cy="2641600"/>
          </a:xfrm>
        </p:grpSpPr>
        <p:pic>
          <p:nvPicPr>
            <p:cNvPr id="14" name="Image 13">
              <a:extLst>
                <a:ext uri="{FF2B5EF4-FFF2-40B4-BE49-F238E27FC236}">
                  <a16:creationId xmlns:a16="http://schemas.microsoft.com/office/drawing/2014/main" id="{BAC0F84E-B8F7-DDA8-F4A2-55C705285E6B}"/>
                </a:ext>
              </a:extLst>
            </p:cNvPr>
            <p:cNvPicPr>
              <a:picLocks noChangeAspect="1"/>
            </p:cNvPicPr>
            <p:nvPr/>
          </p:nvPicPr>
          <p:blipFill>
            <a:blip r:embed="rId3"/>
            <a:stretch>
              <a:fillRect/>
            </a:stretch>
          </p:blipFill>
          <p:spPr>
            <a:xfrm>
              <a:off x="27125" y="6692370"/>
              <a:ext cx="2832100" cy="2641600"/>
            </a:xfrm>
            <a:prstGeom prst="rect">
              <a:avLst/>
            </a:prstGeom>
          </p:spPr>
        </p:pic>
        <p:pic>
          <p:nvPicPr>
            <p:cNvPr id="15" name="Image 14">
              <a:extLst>
                <a:ext uri="{FF2B5EF4-FFF2-40B4-BE49-F238E27FC236}">
                  <a16:creationId xmlns:a16="http://schemas.microsoft.com/office/drawing/2014/main" id="{BDB0E5BA-E3A1-B2D8-8F15-3E84181A2C17}"/>
                </a:ext>
              </a:extLst>
            </p:cNvPr>
            <p:cNvPicPr>
              <a:picLocks noChangeAspect="1"/>
            </p:cNvPicPr>
            <p:nvPr/>
          </p:nvPicPr>
          <p:blipFill>
            <a:blip r:embed="rId4"/>
            <a:stretch>
              <a:fillRect/>
            </a:stretch>
          </p:blipFill>
          <p:spPr>
            <a:xfrm>
              <a:off x="2817675" y="6699062"/>
              <a:ext cx="1256018" cy="2634908"/>
            </a:xfrm>
            <a:prstGeom prst="rect">
              <a:avLst/>
            </a:prstGeom>
          </p:spPr>
        </p:pic>
        <p:pic>
          <p:nvPicPr>
            <p:cNvPr id="16" name="Image 15">
              <a:extLst>
                <a:ext uri="{FF2B5EF4-FFF2-40B4-BE49-F238E27FC236}">
                  <a16:creationId xmlns:a16="http://schemas.microsoft.com/office/drawing/2014/main" id="{03B0294A-8FF0-478F-0F0A-2D521132160D}"/>
                </a:ext>
              </a:extLst>
            </p:cNvPr>
            <p:cNvPicPr>
              <a:picLocks noChangeAspect="1"/>
            </p:cNvPicPr>
            <p:nvPr/>
          </p:nvPicPr>
          <p:blipFill>
            <a:blip r:embed="rId5"/>
            <a:stretch>
              <a:fillRect/>
            </a:stretch>
          </p:blipFill>
          <p:spPr>
            <a:xfrm>
              <a:off x="4042697" y="6692370"/>
              <a:ext cx="2307924" cy="2641600"/>
            </a:xfrm>
            <a:prstGeom prst="rect">
              <a:avLst/>
            </a:prstGeom>
          </p:spPr>
        </p:pic>
        <p:pic>
          <p:nvPicPr>
            <p:cNvPr id="17" name="Image 16">
              <a:extLst>
                <a:ext uri="{FF2B5EF4-FFF2-40B4-BE49-F238E27FC236}">
                  <a16:creationId xmlns:a16="http://schemas.microsoft.com/office/drawing/2014/main" id="{24CBD850-C9B1-331D-77B3-CB7CAF1642CC}"/>
                </a:ext>
              </a:extLst>
            </p:cNvPr>
            <p:cNvPicPr>
              <a:picLocks noChangeAspect="1"/>
            </p:cNvPicPr>
            <p:nvPr/>
          </p:nvPicPr>
          <p:blipFill>
            <a:blip r:embed="rId6"/>
            <a:stretch>
              <a:fillRect/>
            </a:stretch>
          </p:blipFill>
          <p:spPr>
            <a:xfrm>
              <a:off x="6298602" y="6692370"/>
              <a:ext cx="2804845" cy="2641600"/>
            </a:xfrm>
            <a:prstGeom prst="rect">
              <a:avLst/>
            </a:prstGeom>
          </p:spPr>
        </p:pic>
      </p:grpSp>
    </p:spTree>
    <p:extLst>
      <p:ext uri="{BB962C8B-B14F-4D97-AF65-F5344CB8AC3E}">
        <p14:creationId xmlns:p14="http://schemas.microsoft.com/office/powerpoint/2010/main" val="4040620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30989" y="827512"/>
            <a:ext cx="4759310" cy="1200329"/>
          </a:xfrm>
          <a:prstGeom prst="rect">
            <a:avLst/>
          </a:prstGeom>
          <a:noFill/>
        </p:spPr>
        <p:txBody>
          <a:bodyPr wrap="square">
            <a:spAutoFit/>
          </a:bodyPr>
          <a:lstStyle/>
          <a:p>
            <a:r>
              <a:rPr lang="fr-CH" i="1" dirty="0">
                <a:effectLst/>
                <a:latin typeface="+mj-lt"/>
              </a:rPr>
              <a:t>« Un ange me dit : "Écris : Heureux ceux qui ont été invités au repas des noces de l'agneau. »</a:t>
            </a:r>
            <a:endParaRPr lang="fr-CH" dirty="0">
              <a:effectLst/>
              <a:latin typeface="+mj-lt"/>
            </a:endParaRPr>
          </a:p>
          <a:p>
            <a:pPr algn="r"/>
            <a:r>
              <a:rPr lang="fr-CH" i="1" dirty="0">
                <a:effectLst/>
                <a:latin typeface="+mj-lt"/>
              </a:rPr>
              <a:t>Apocalypse 19,9</a:t>
            </a:r>
            <a:endParaRPr lang="fr-CH" dirty="0">
              <a:effectLst/>
              <a:latin typeface="+mj-lt"/>
            </a:endParaRPr>
          </a:p>
          <a:p>
            <a:endParaRPr lang="fr-CH" i="1"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524437" y="0"/>
            <a:ext cx="3425939"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GOÛTER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27124" y="3391672"/>
            <a:ext cx="6857999" cy="2431435"/>
          </a:xfrm>
          <a:prstGeom prst="rect">
            <a:avLst/>
          </a:prstGeom>
          <a:noFill/>
        </p:spPr>
        <p:txBody>
          <a:bodyPr wrap="square" rtlCol="0">
            <a:spAutoFit/>
          </a:bodyPr>
          <a:lstStyle/>
          <a:p>
            <a:pPr algn="ctr"/>
            <a:r>
              <a:rPr lang="fr-CH" sz="3200" dirty="0">
                <a:latin typeface="Green London" panose="02000600000000000000" pitchFamily="2" charset="0"/>
              </a:rPr>
              <a:t>Des sirops surprenants</a:t>
            </a:r>
          </a:p>
          <a:p>
            <a:endParaRPr lang="fr-CH" sz="2000" dirty="0">
              <a:latin typeface="+mj-lt"/>
            </a:endParaRPr>
          </a:p>
          <a:p>
            <a:pPr marL="285750" indent="-285750">
              <a:buFontTx/>
              <a:buChar char="-"/>
            </a:pPr>
            <a:r>
              <a:rPr lang="fr-CH" sz="2000" dirty="0">
                <a:latin typeface="+mj-lt"/>
              </a:rPr>
              <a:t>Tout autour de vous, il y a des pots contenants des sirops et des gobelets;</a:t>
            </a:r>
          </a:p>
          <a:p>
            <a:pPr marL="285750" indent="-285750">
              <a:buFontTx/>
              <a:buChar char="-"/>
            </a:pPr>
            <a:r>
              <a:rPr lang="fr-CH" sz="2000" dirty="0">
                <a:latin typeface="+mj-lt"/>
              </a:rPr>
              <a:t>Tous ensemble, verser le premier sirop, regardez-le… qu’en pensez-vous ? </a:t>
            </a:r>
          </a:p>
          <a:p>
            <a:pPr marL="285750" indent="-285750">
              <a:buFontTx/>
              <a:buChar char="-"/>
            </a:pPr>
            <a:r>
              <a:rPr lang="fr-CH" sz="2000" dirty="0">
                <a:latin typeface="+mj-lt"/>
              </a:rPr>
              <a:t>Goûtez le… Est-ce que le goût correspond à la couleur ?</a:t>
            </a:r>
          </a:p>
        </p:txBody>
      </p:sp>
      <p:pic>
        <p:nvPicPr>
          <p:cNvPr id="19" name="Image 18">
            <a:extLst>
              <a:ext uri="{FF2B5EF4-FFF2-40B4-BE49-F238E27FC236}">
                <a16:creationId xmlns:a16="http://schemas.microsoft.com/office/drawing/2014/main" id="{94640E95-7586-1491-6609-427EFA64ABC4}"/>
              </a:ext>
            </a:extLst>
          </p:cNvPr>
          <p:cNvPicPr>
            <a:picLocks noChangeAspect="1"/>
          </p:cNvPicPr>
          <p:nvPr/>
        </p:nvPicPr>
        <p:blipFill>
          <a:blip r:embed="rId2"/>
          <a:stretch>
            <a:fillRect/>
          </a:stretch>
        </p:blipFill>
        <p:spPr>
          <a:xfrm>
            <a:off x="4588835" y="-12324"/>
            <a:ext cx="2115748" cy="2880000"/>
          </a:xfrm>
          <a:prstGeom prst="rect">
            <a:avLst/>
          </a:prstGeom>
        </p:spPr>
      </p:pic>
      <p:pic>
        <p:nvPicPr>
          <p:cNvPr id="20" name="Image 19">
            <a:extLst>
              <a:ext uri="{FF2B5EF4-FFF2-40B4-BE49-F238E27FC236}">
                <a16:creationId xmlns:a16="http://schemas.microsoft.com/office/drawing/2014/main" id="{6D800EBC-45ED-C0D5-0B31-886953139DB6}"/>
              </a:ext>
            </a:extLst>
          </p:cNvPr>
          <p:cNvPicPr>
            <a:picLocks noChangeAspect="1"/>
          </p:cNvPicPr>
          <p:nvPr/>
        </p:nvPicPr>
        <p:blipFill>
          <a:blip r:embed="rId3"/>
          <a:stretch>
            <a:fillRect/>
          </a:stretch>
        </p:blipFill>
        <p:spPr>
          <a:xfrm>
            <a:off x="291454" y="6159500"/>
            <a:ext cx="1625600" cy="3746500"/>
          </a:xfrm>
          <a:prstGeom prst="rect">
            <a:avLst/>
          </a:prstGeom>
        </p:spPr>
      </p:pic>
      <p:pic>
        <p:nvPicPr>
          <p:cNvPr id="21" name="Image 20">
            <a:extLst>
              <a:ext uri="{FF2B5EF4-FFF2-40B4-BE49-F238E27FC236}">
                <a16:creationId xmlns:a16="http://schemas.microsoft.com/office/drawing/2014/main" id="{5596292D-5D82-3018-FC94-5A39A709A84A}"/>
              </a:ext>
            </a:extLst>
          </p:cNvPr>
          <p:cNvPicPr>
            <a:picLocks noChangeAspect="1"/>
          </p:cNvPicPr>
          <p:nvPr/>
        </p:nvPicPr>
        <p:blipFill>
          <a:blip r:embed="rId4"/>
          <a:stretch>
            <a:fillRect/>
          </a:stretch>
        </p:blipFill>
        <p:spPr>
          <a:xfrm>
            <a:off x="1675566" y="6159500"/>
            <a:ext cx="1346200" cy="3721100"/>
          </a:xfrm>
          <a:prstGeom prst="rect">
            <a:avLst/>
          </a:prstGeom>
        </p:spPr>
      </p:pic>
      <p:pic>
        <p:nvPicPr>
          <p:cNvPr id="22" name="Image 21">
            <a:extLst>
              <a:ext uri="{FF2B5EF4-FFF2-40B4-BE49-F238E27FC236}">
                <a16:creationId xmlns:a16="http://schemas.microsoft.com/office/drawing/2014/main" id="{301DF3F8-2E99-A7D7-BC01-2E09785CDA75}"/>
              </a:ext>
            </a:extLst>
          </p:cNvPr>
          <p:cNvPicPr>
            <a:picLocks noChangeAspect="1"/>
          </p:cNvPicPr>
          <p:nvPr/>
        </p:nvPicPr>
        <p:blipFill>
          <a:blip r:embed="rId5"/>
          <a:stretch>
            <a:fillRect/>
          </a:stretch>
        </p:blipFill>
        <p:spPr>
          <a:xfrm>
            <a:off x="3189906" y="5756858"/>
            <a:ext cx="1600200" cy="3975100"/>
          </a:xfrm>
          <a:prstGeom prst="rect">
            <a:avLst/>
          </a:prstGeom>
        </p:spPr>
      </p:pic>
      <p:pic>
        <p:nvPicPr>
          <p:cNvPr id="24" name="Image 23">
            <a:extLst>
              <a:ext uri="{FF2B5EF4-FFF2-40B4-BE49-F238E27FC236}">
                <a16:creationId xmlns:a16="http://schemas.microsoft.com/office/drawing/2014/main" id="{FDA7C1DB-01E4-C573-D0DE-7CD8E1001C26}"/>
              </a:ext>
            </a:extLst>
          </p:cNvPr>
          <p:cNvPicPr>
            <a:picLocks noChangeAspect="1"/>
          </p:cNvPicPr>
          <p:nvPr/>
        </p:nvPicPr>
        <p:blipFill>
          <a:blip r:embed="rId6"/>
          <a:stretch>
            <a:fillRect/>
          </a:stretch>
        </p:blipFill>
        <p:spPr>
          <a:xfrm>
            <a:off x="4854684" y="5718758"/>
            <a:ext cx="1346200" cy="4013200"/>
          </a:xfrm>
          <a:prstGeom prst="rect">
            <a:avLst/>
          </a:prstGeom>
        </p:spPr>
      </p:pic>
      <p:pic>
        <p:nvPicPr>
          <p:cNvPr id="25" name="Image 24">
            <a:extLst>
              <a:ext uri="{FF2B5EF4-FFF2-40B4-BE49-F238E27FC236}">
                <a16:creationId xmlns:a16="http://schemas.microsoft.com/office/drawing/2014/main" id="{3D64195A-6A68-BE93-6363-C76D010AE5DB}"/>
              </a:ext>
            </a:extLst>
          </p:cNvPr>
          <p:cNvPicPr>
            <a:picLocks noChangeAspect="1"/>
          </p:cNvPicPr>
          <p:nvPr/>
        </p:nvPicPr>
        <p:blipFill>
          <a:blip r:embed="rId4"/>
          <a:stretch>
            <a:fillRect/>
          </a:stretch>
        </p:blipFill>
        <p:spPr>
          <a:xfrm>
            <a:off x="1827966" y="6311900"/>
            <a:ext cx="1346200" cy="3721100"/>
          </a:xfrm>
          <a:prstGeom prst="rect">
            <a:avLst/>
          </a:prstGeom>
        </p:spPr>
      </p:pic>
    </p:spTree>
    <p:extLst>
      <p:ext uri="{BB962C8B-B14F-4D97-AF65-F5344CB8AC3E}">
        <p14:creationId xmlns:p14="http://schemas.microsoft.com/office/powerpoint/2010/main" val="84754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27124" y="630986"/>
            <a:ext cx="4759310" cy="2031325"/>
          </a:xfrm>
          <a:prstGeom prst="rect">
            <a:avLst/>
          </a:prstGeom>
          <a:noFill/>
        </p:spPr>
        <p:txBody>
          <a:bodyPr wrap="square">
            <a:spAutoFit/>
          </a:bodyPr>
          <a:lstStyle/>
          <a:p>
            <a:r>
              <a:rPr lang="fr-CH" i="1" dirty="0">
                <a:effectLst/>
                <a:latin typeface="+mj-lt"/>
              </a:rPr>
              <a:t>Des hauteurs, le Seigneur tend la main pour me saisir, il me retire du gouffre des eaux ; il me délivre d’un puissant ennemi, d’adversaires plus forts que moi. […] Il m’a dégagé, mis au large, il</a:t>
            </a:r>
            <a:endParaRPr lang="fr-CH" dirty="0">
              <a:effectLst/>
              <a:latin typeface="+mj-lt"/>
            </a:endParaRPr>
          </a:p>
          <a:p>
            <a:r>
              <a:rPr lang="fr-CH" i="1" dirty="0">
                <a:effectLst/>
                <a:latin typeface="+mj-lt"/>
              </a:rPr>
              <a:t>m’a libéré, car il m’aime. » </a:t>
            </a:r>
          </a:p>
          <a:p>
            <a:pPr algn="r"/>
            <a:r>
              <a:rPr lang="fr-CH" i="1" dirty="0">
                <a:effectLst/>
                <a:latin typeface="+mj-lt"/>
              </a:rPr>
              <a:t>2 Samuel 22,17-18.20</a:t>
            </a:r>
            <a:endParaRPr lang="fr-CH" dirty="0">
              <a:effectLst/>
              <a:latin typeface="+mj-lt"/>
            </a:endParaRPr>
          </a:p>
          <a:p>
            <a:endParaRPr lang="fr-CH" i="1"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429861" y="0"/>
            <a:ext cx="3615093"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TOUCHER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27124" y="6761395"/>
            <a:ext cx="6857999" cy="3046988"/>
          </a:xfrm>
          <a:prstGeom prst="rect">
            <a:avLst/>
          </a:prstGeom>
          <a:noFill/>
        </p:spPr>
        <p:txBody>
          <a:bodyPr wrap="square" rtlCol="0">
            <a:spAutoFit/>
          </a:bodyPr>
          <a:lstStyle/>
          <a:p>
            <a:pPr algn="ctr"/>
            <a:r>
              <a:rPr lang="fr-CH" sz="3200" dirty="0">
                <a:latin typeface="Green London" panose="02000600000000000000" pitchFamily="2" charset="0"/>
              </a:rPr>
              <a:t>Créer son SENSAS’S</a:t>
            </a:r>
          </a:p>
          <a:p>
            <a:endParaRPr lang="fr-CH" sz="2000" dirty="0">
              <a:latin typeface="+mj-lt"/>
            </a:endParaRPr>
          </a:p>
          <a:p>
            <a:pPr marL="285750" indent="-285750">
              <a:buFontTx/>
              <a:buChar char="-"/>
            </a:pPr>
            <a:r>
              <a:rPr lang="fr-CH" sz="2000" dirty="0">
                <a:latin typeface="+mj-lt"/>
              </a:rPr>
              <a:t>Avec la terre qui est présente, chaque personne est invitée à créer le SENSAS’S </a:t>
            </a:r>
          </a:p>
          <a:p>
            <a:pPr marL="742950" lvl="1" indent="-285750">
              <a:buFontTx/>
              <a:buChar char="-"/>
            </a:pPr>
            <a:r>
              <a:rPr lang="fr-CH" sz="2000" dirty="0">
                <a:latin typeface="+mj-lt"/>
              </a:rPr>
              <a:t>Qui le touche aujourd’hui</a:t>
            </a:r>
          </a:p>
          <a:p>
            <a:pPr marL="742950" lvl="1" indent="-285750">
              <a:buFontTx/>
              <a:buChar char="-"/>
            </a:pPr>
            <a:r>
              <a:rPr lang="fr-CH" sz="2000" dirty="0">
                <a:latin typeface="+mj-lt"/>
              </a:rPr>
              <a:t>Qui a été particulièrement présent dans le texte biblique de la parole du père et deux fils</a:t>
            </a:r>
          </a:p>
          <a:p>
            <a:pPr marL="742950" lvl="1" indent="-285750">
              <a:buFontTx/>
              <a:buChar char="-"/>
            </a:pPr>
            <a:r>
              <a:rPr lang="fr-CH" sz="2000" dirty="0">
                <a:latin typeface="+mj-lt"/>
              </a:rPr>
              <a:t>Qui représente un sens que la personne aime beaucoup</a:t>
            </a:r>
          </a:p>
          <a:p>
            <a:pPr marL="1200150" lvl="2" indent="-285750">
              <a:buFontTx/>
              <a:buChar char="-"/>
            </a:pPr>
            <a:r>
              <a:rPr lang="fr-CH" sz="2000" dirty="0">
                <a:latin typeface="+mj-lt"/>
              </a:rPr>
              <a:t>Prenez le temps d’en parler en créant votre SENSAS’S</a:t>
            </a:r>
          </a:p>
        </p:txBody>
      </p:sp>
      <p:pic>
        <p:nvPicPr>
          <p:cNvPr id="2" name="Image 1">
            <a:extLst>
              <a:ext uri="{FF2B5EF4-FFF2-40B4-BE49-F238E27FC236}">
                <a16:creationId xmlns:a16="http://schemas.microsoft.com/office/drawing/2014/main" id="{68ECAE92-6FEB-3ED6-3C98-3932C924FCC2}"/>
              </a:ext>
            </a:extLst>
          </p:cNvPr>
          <p:cNvPicPr>
            <a:picLocks noChangeAspect="1"/>
          </p:cNvPicPr>
          <p:nvPr/>
        </p:nvPicPr>
        <p:blipFill>
          <a:blip r:embed="rId2"/>
          <a:stretch>
            <a:fillRect/>
          </a:stretch>
        </p:blipFill>
        <p:spPr>
          <a:xfrm>
            <a:off x="3943271" y="65166"/>
            <a:ext cx="2887604" cy="2880000"/>
          </a:xfrm>
          <a:prstGeom prst="rect">
            <a:avLst/>
          </a:prstGeom>
        </p:spPr>
      </p:pic>
      <p:pic>
        <p:nvPicPr>
          <p:cNvPr id="4" name="Image 3">
            <a:extLst>
              <a:ext uri="{FF2B5EF4-FFF2-40B4-BE49-F238E27FC236}">
                <a16:creationId xmlns:a16="http://schemas.microsoft.com/office/drawing/2014/main" id="{A9C27330-562C-5C46-195F-BD8489D85AA5}"/>
              </a:ext>
            </a:extLst>
          </p:cNvPr>
          <p:cNvPicPr>
            <a:picLocks noChangeAspect="1"/>
          </p:cNvPicPr>
          <p:nvPr/>
        </p:nvPicPr>
        <p:blipFill>
          <a:blip r:embed="rId3"/>
          <a:stretch>
            <a:fillRect/>
          </a:stretch>
        </p:blipFill>
        <p:spPr>
          <a:xfrm>
            <a:off x="1600014" y="4233215"/>
            <a:ext cx="993514" cy="1800000"/>
          </a:xfrm>
          <a:prstGeom prst="rect">
            <a:avLst/>
          </a:prstGeom>
        </p:spPr>
      </p:pic>
      <p:pic>
        <p:nvPicPr>
          <p:cNvPr id="9" name="Image 8">
            <a:extLst>
              <a:ext uri="{FF2B5EF4-FFF2-40B4-BE49-F238E27FC236}">
                <a16:creationId xmlns:a16="http://schemas.microsoft.com/office/drawing/2014/main" id="{D574A245-158C-6A4D-EB2B-8416601C1F2C}"/>
              </a:ext>
            </a:extLst>
          </p:cNvPr>
          <p:cNvPicPr>
            <a:picLocks noChangeAspect="1"/>
          </p:cNvPicPr>
          <p:nvPr/>
        </p:nvPicPr>
        <p:blipFill>
          <a:blip r:embed="rId4"/>
          <a:stretch>
            <a:fillRect/>
          </a:stretch>
        </p:blipFill>
        <p:spPr>
          <a:xfrm>
            <a:off x="0" y="2662311"/>
            <a:ext cx="1311709" cy="1800000"/>
          </a:xfrm>
          <a:prstGeom prst="rect">
            <a:avLst/>
          </a:prstGeom>
        </p:spPr>
      </p:pic>
      <p:pic>
        <p:nvPicPr>
          <p:cNvPr id="11" name="Image 10">
            <a:extLst>
              <a:ext uri="{FF2B5EF4-FFF2-40B4-BE49-F238E27FC236}">
                <a16:creationId xmlns:a16="http://schemas.microsoft.com/office/drawing/2014/main" id="{842F74FC-0CED-EB49-5A1C-D8F5910FB880}"/>
              </a:ext>
            </a:extLst>
          </p:cNvPr>
          <p:cNvPicPr>
            <a:picLocks noChangeAspect="1"/>
          </p:cNvPicPr>
          <p:nvPr/>
        </p:nvPicPr>
        <p:blipFill>
          <a:blip r:embed="rId5"/>
          <a:stretch>
            <a:fillRect/>
          </a:stretch>
        </p:blipFill>
        <p:spPr>
          <a:xfrm>
            <a:off x="5110889" y="4745166"/>
            <a:ext cx="1341697" cy="1800000"/>
          </a:xfrm>
          <a:prstGeom prst="rect">
            <a:avLst/>
          </a:prstGeom>
        </p:spPr>
      </p:pic>
      <p:pic>
        <p:nvPicPr>
          <p:cNvPr id="13" name="Image 12">
            <a:extLst>
              <a:ext uri="{FF2B5EF4-FFF2-40B4-BE49-F238E27FC236}">
                <a16:creationId xmlns:a16="http://schemas.microsoft.com/office/drawing/2014/main" id="{98F3449F-CDA2-BE2F-508D-C0010C68AE48}"/>
              </a:ext>
            </a:extLst>
          </p:cNvPr>
          <p:cNvPicPr>
            <a:picLocks noChangeAspect="1"/>
          </p:cNvPicPr>
          <p:nvPr/>
        </p:nvPicPr>
        <p:blipFill>
          <a:blip r:embed="rId6"/>
          <a:stretch>
            <a:fillRect/>
          </a:stretch>
        </p:blipFill>
        <p:spPr>
          <a:xfrm>
            <a:off x="2564541" y="2838947"/>
            <a:ext cx="1465642" cy="2030104"/>
          </a:xfrm>
          <a:prstGeom prst="rect">
            <a:avLst/>
          </a:prstGeom>
        </p:spPr>
      </p:pic>
      <p:pic>
        <p:nvPicPr>
          <p:cNvPr id="15" name="Image 14">
            <a:extLst>
              <a:ext uri="{FF2B5EF4-FFF2-40B4-BE49-F238E27FC236}">
                <a16:creationId xmlns:a16="http://schemas.microsoft.com/office/drawing/2014/main" id="{F29515D7-101B-553F-BF0D-8233FFC4101E}"/>
              </a:ext>
            </a:extLst>
          </p:cNvPr>
          <p:cNvPicPr>
            <a:picLocks noChangeAspect="1"/>
          </p:cNvPicPr>
          <p:nvPr/>
        </p:nvPicPr>
        <p:blipFill>
          <a:blip r:embed="rId7"/>
          <a:stretch>
            <a:fillRect/>
          </a:stretch>
        </p:blipFill>
        <p:spPr>
          <a:xfrm>
            <a:off x="3943271" y="2945166"/>
            <a:ext cx="1167618" cy="3315046"/>
          </a:xfrm>
          <a:prstGeom prst="rect">
            <a:avLst/>
          </a:prstGeom>
        </p:spPr>
      </p:pic>
      <p:pic>
        <p:nvPicPr>
          <p:cNvPr id="17" name="Image 16">
            <a:extLst>
              <a:ext uri="{FF2B5EF4-FFF2-40B4-BE49-F238E27FC236}">
                <a16:creationId xmlns:a16="http://schemas.microsoft.com/office/drawing/2014/main" id="{2477D65A-AEDF-CD25-ABFD-4B639221F04C}"/>
              </a:ext>
            </a:extLst>
          </p:cNvPr>
          <p:cNvPicPr>
            <a:picLocks noChangeAspect="1"/>
          </p:cNvPicPr>
          <p:nvPr/>
        </p:nvPicPr>
        <p:blipFill>
          <a:blip r:embed="rId8"/>
          <a:stretch>
            <a:fillRect/>
          </a:stretch>
        </p:blipFill>
        <p:spPr>
          <a:xfrm>
            <a:off x="1610499" y="2433215"/>
            <a:ext cx="1188077" cy="1800000"/>
          </a:xfrm>
          <a:prstGeom prst="rect">
            <a:avLst/>
          </a:prstGeom>
        </p:spPr>
      </p:pic>
      <p:pic>
        <p:nvPicPr>
          <p:cNvPr id="23" name="Image 22">
            <a:extLst>
              <a:ext uri="{FF2B5EF4-FFF2-40B4-BE49-F238E27FC236}">
                <a16:creationId xmlns:a16="http://schemas.microsoft.com/office/drawing/2014/main" id="{E7B92904-E3B6-A381-6D39-86E42632EEF8}"/>
              </a:ext>
            </a:extLst>
          </p:cNvPr>
          <p:cNvPicPr>
            <a:picLocks noChangeAspect="1"/>
          </p:cNvPicPr>
          <p:nvPr/>
        </p:nvPicPr>
        <p:blipFill>
          <a:blip r:embed="rId9"/>
          <a:stretch>
            <a:fillRect/>
          </a:stretch>
        </p:blipFill>
        <p:spPr>
          <a:xfrm>
            <a:off x="5293403" y="3153000"/>
            <a:ext cx="976671" cy="1800000"/>
          </a:xfrm>
          <a:prstGeom prst="rect">
            <a:avLst/>
          </a:prstGeom>
        </p:spPr>
      </p:pic>
      <p:pic>
        <p:nvPicPr>
          <p:cNvPr id="27" name="Image 26">
            <a:extLst>
              <a:ext uri="{FF2B5EF4-FFF2-40B4-BE49-F238E27FC236}">
                <a16:creationId xmlns:a16="http://schemas.microsoft.com/office/drawing/2014/main" id="{585A7B1F-A9D0-6330-1B95-AA53E88598E8}"/>
              </a:ext>
            </a:extLst>
          </p:cNvPr>
          <p:cNvPicPr>
            <a:picLocks noChangeAspect="1"/>
          </p:cNvPicPr>
          <p:nvPr/>
        </p:nvPicPr>
        <p:blipFill>
          <a:blip r:embed="rId10"/>
          <a:stretch>
            <a:fillRect/>
          </a:stretch>
        </p:blipFill>
        <p:spPr>
          <a:xfrm>
            <a:off x="429861" y="4319218"/>
            <a:ext cx="1171466" cy="1800000"/>
          </a:xfrm>
          <a:prstGeom prst="rect">
            <a:avLst/>
          </a:prstGeom>
        </p:spPr>
      </p:pic>
      <p:pic>
        <p:nvPicPr>
          <p:cNvPr id="29" name="Image 28">
            <a:extLst>
              <a:ext uri="{FF2B5EF4-FFF2-40B4-BE49-F238E27FC236}">
                <a16:creationId xmlns:a16="http://schemas.microsoft.com/office/drawing/2014/main" id="{73D0F529-73D4-0E3F-8E04-496738D7DDD8}"/>
              </a:ext>
            </a:extLst>
          </p:cNvPr>
          <p:cNvPicPr>
            <a:picLocks noChangeAspect="1"/>
          </p:cNvPicPr>
          <p:nvPr/>
        </p:nvPicPr>
        <p:blipFill>
          <a:blip r:embed="rId11"/>
          <a:stretch>
            <a:fillRect/>
          </a:stretch>
        </p:blipFill>
        <p:spPr>
          <a:xfrm>
            <a:off x="2261901" y="5058544"/>
            <a:ext cx="1670775" cy="1800000"/>
          </a:xfrm>
          <a:prstGeom prst="rect">
            <a:avLst/>
          </a:prstGeom>
        </p:spPr>
      </p:pic>
    </p:spTree>
    <p:extLst>
      <p:ext uri="{BB962C8B-B14F-4D97-AF65-F5344CB8AC3E}">
        <p14:creationId xmlns:p14="http://schemas.microsoft.com/office/powerpoint/2010/main" val="396602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27124" y="630986"/>
            <a:ext cx="5513524" cy="1200329"/>
          </a:xfrm>
          <a:prstGeom prst="rect">
            <a:avLst/>
          </a:prstGeom>
          <a:noFill/>
        </p:spPr>
        <p:txBody>
          <a:bodyPr wrap="square">
            <a:spAutoFit/>
          </a:bodyPr>
          <a:lstStyle/>
          <a:p>
            <a:r>
              <a:rPr lang="fr-CH" i="1" dirty="0">
                <a:effectLst/>
                <a:latin typeface="+mj-lt"/>
              </a:rPr>
              <a:t>« Ainsi, celui qui écoute ce que je viens de dire et le met en pratique sera comme un homme avisé qui a bâti sa maison sur le roc. » </a:t>
            </a:r>
          </a:p>
          <a:p>
            <a:pPr algn="r"/>
            <a:r>
              <a:rPr lang="fr-CH" i="1" dirty="0">
                <a:effectLst/>
                <a:latin typeface="+mj-lt"/>
              </a:rPr>
              <a:t>Matthieu 7,24</a:t>
            </a:r>
            <a:endParaRPr lang="fr-CH"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253532" y="0"/>
            <a:ext cx="3967753" cy="707886"/>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 REFLECHIR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81433" y="1753910"/>
            <a:ext cx="5123614" cy="3662541"/>
          </a:xfrm>
          <a:prstGeom prst="rect">
            <a:avLst/>
          </a:prstGeom>
          <a:noFill/>
        </p:spPr>
        <p:txBody>
          <a:bodyPr wrap="square" rtlCol="0">
            <a:spAutoFit/>
          </a:bodyPr>
          <a:lstStyle/>
          <a:p>
            <a:pPr algn="ctr"/>
            <a:r>
              <a:rPr lang="fr-CH" sz="3200" dirty="0">
                <a:latin typeface="Green London" panose="02000600000000000000" pitchFamily="2" charset="0"/>
              </a:rPr>
              <a:t>TEMPS DE PARTAGE</a:t>
            </a:r>
          </a:p>
          <a:p>
            <a:endParaRPr lang="fr-CH" sz="2000" dirty="0">
              <a:latin typeface="+mj-lt"/>
            </a:endParaRPr>
          </a:p>
          <a:p>
            <a:r>
              <a:rPr lang="fr-CH" sz="2000" i="1" dirty="0">
                <a:effectLst/>
                <a:latin typeface="+mj-lt"/>
              </a:rPr>
              <a:t>Prenez un temps pour discuter ensemble sur la parabole du père et des deux fils.</a:t>
            </a:r>
          </a:p>
          <a:p>
            <a:pPr marL="342900" indent="-342900">
              <a:buFont typeface="Arial" panose="020B0604020202020204" pitchFamily="34" charset="0"/>
              <a:buChar char="•"/>
            </a:pPr>
            <a:r>
              <a:rPr lang="fr-CH" sz="2000" i="1" dirty="0">
                <a:latin typeface="+mj-lt"/>
              </a:rPr>
              <a:t>Quelle est la partie qui vous a le plus touchés ? surpris ? étonnés ? plu ?</a:t>
            </a:r>
            <a:r>
              <a:rPr lang="fr-CH" sz="2000" dirty="0">
                <a:latin typeface="+mj-lt"/>
              </a:rPr>
              <a:t> </a:t>
            </a:r>
            <a:r>
              <a:rPr lang="fr-CH" sz="2000" i="1" dirty="0">
                <a:latin typeface="+mj-lt"/>
              </a:rPr>
              <a:t>déplu ?</a:t>
            </a:r>
            <a:endParaRPr lang="fr-CH" sz="2000" dirty="0">
              <a:latin typeface="+mj-lt"/>
            </a:endParaRPr>
          </a:p>
          <a:p>
            <a:pPr marL="342900" indent="-342900">
              <a:buFont typeface="Arial" panose="020B0604020202020204" pitchFamily="34" charset="0"/>
              <a:buChar char="•"/>
            </a:pPr>
            <a:r>
              <a:rPr lang="fr-CH" sz="2000" i="1" dirty="0">
                <a:latin typeface="+mj-lt"/>
              </a:rPr>
              <a:t>Quelle(s) personne(s) du texte vous parle(nt) le plus ?</a:t>
            </a:r>
            <a:endParaRPr lang="fr-CH" sz="2000" dirty="0">
              <a:latin typeface="+mj-lt"/>
            </a:endParaRPr>
          </a:p>
          <a:p>
            <a:pPr marL="342900" indent="-342900">
              <a:buFont typeface="Arial" panose="020B0604020202020204" pitchFamily="34" charset="0"/>
              <a:buChar char="•"/>
            </a:pPr>
            <a:r>
              <a:rPr lang="fr-CH" sz="2000" i="1" dirty="0">
                <a:effectLst/>
                <a:latin typeface="+mj-lt"/>
              </a:rPr>
              <a:t>En quoi le père de la parabole est un homme avisé ?</a:t>
            </a:r>
          </a:p>
          <a:p>
            <a:pPr marL="342900" indent="-342900">
              <a:buFont typeface="Arial" panose="020B0604020202020204" pitchFamily="34" charset="0"/>
              <a:buChar char="•"/>
            </a:pPr>
            <a:r>
              <a:rPr lang="fr-CH" sz="2000" i="1" dirty="0">
                <a:latin typeface="+mj-lt"/>
              </a:rPr>
              <a:t>C</a:t>
            </a:r>
            <a:r>
              <a:rPr lang="fr-CH" sz="2000" i="1" dirty="0">
                <a:effectLst/>
                <a:latin typeface="+mj-lt"/>
              </a:rPr>
              <a:t>omment vous envisagez la suite du texte ?</a:t>
            </a:r>
            <a:endParaRPr lang="fr-CH" sz="2000" dirty="0">
              <a:latin typeface="+mj-lt"/>
            </a:endParaRPr>
          </a:p>
        </p:txBody>
      </p:sp>
      <p:pic>
        <p:nvPicPr>
          <p:cNvPr id="3" name="Image 2">
            <a:extLst>
              <a:ext uri="{FF2B5EF4-FFF2-40B4-BE49-F238E27FC236}">
                <a16:creationId xmlns:a16="http://schemas.microsoft.com/office/drawing/2014/main" id="{AB1D01C9-4DC1-10B7-7F9B-3F61CD6E538D}"/>
              </a:ext>
            </a:extLst>
          </p:cNvPr>
          <p:cNvPicPr>
            <a:picLocks noChangeAspect="1"/>
          </p:cNvPicPr>
          <p:nvPr/>
        </p:nvPicPr>
        <p:blipFill>
          <a:blip r:embed="rId2"/>
          <a:stretch>
            <a:fillRect/>
          </a:stretch>
        </p:blipFill>
        <p:spPr>
          <a:xfrm>
            <a:off x="5257986" y="0"/>
            <a:ext cx="1465642" cy="4632600"/>
          </a:xfrm>
          <a:prstGeom prst="rect">
            <a:avLst/>
          </a:prstGeom>
        </p:spPr>
      </p:pic>
      <p:pic>
        <p:nvPicPr>
          <p:cNvPr id="10" name="Image 9">
            <a:extLst>
              <a:ext uri="{FF2B5EF4-FFF2-40B4-BE49-F238E27FC236}">
                <a16:creationId xmlns:a16="http://schemas.microsoft.com/office/drawing/2014/main" id="{6444B90A-FA61-DE0C-0A1F-5A782DFCAC93}"/>
              </a:ext>
            </a:extLst>
          </p:cNvPr>
          <p:cNvPicPr>
            <a:picLocks noChangeAspect="1"/>
          </p:cNvPicPr>
          <p:nvPr/>
        </p:nvPicPr>
        <p:blipFill>
          <a:blip r:embed="rId3"/>
          <a:stretch>
            <a:fillRect/>
          </a:stretch>
        </p:blipFill>
        <p:spPr>
          <a:xfrm>
            <a:off x="159171" y="5466000"/>
            <a:ext cx="3185254" cy="2160000"/>
          </a:xfrm>
          <a:prstGeom prst="rect">
            <a:avLst/>
          </a:prstGeom>
        </p:spPr>
      </p:pic>
      <p:pic>
        <p:nvPicPr>
          <p:cNvPr id="14" name="Image 13">
            <a:extLst>
              <a:ext uri="{FF2B5EF4-FFF2-40B4-BE49-F238E27FC236}">
                <a16:creationId xmlns:a16="http://schemas.microsoft.com/office/drawing/2014/main" id="{DC241B5B-E290-1863-E01F-9BD8481B954D}"/>
              </a:ext>
            </a:extLst>
          </p:cNvPr>
          <p:cNvPicPr>
            <a:picLocks noChangeAspect="1"/>
          </p:cNvPicPr>
          <p:nvPr/>
        </p:nvPicPr>
        <p:blipFill>
          <a:blip r:embed="rId4"/>
          <a:stretch>
            <a:fillRect/>
          </a:stretch>
        </p:blipFill>
        <p:spPr>
          <a:xfrm>
            <a:off x="3700042" y="5379040"/>
            <a:ext cx="3065189" cy="2160000"/>
          </a:xfrm>
          <a:prstGeom prst="rect">
            <a:avLst/>
          </a:prstGeom>
        </p:spPr>
      </p:pic>
      <p:pic>
        <p:nvPicPr>
          <p:cNvPr id="18" name="Image 17">
            <a:extLst>
              <a:ext uri="{FF2B5EF4-FFF2-40B4-BE49-F238E27FC236}">
                <a16:creationId xmlns:a16="http://schemas.microsoft.com/office/drawing/2014/main" id="{05ED9610-1DDB-76ED-B8B6-FC920381DCC6}"/>
              </a:ext>
            </a:extLst>
          </p:cNvPr>
          <p:cNvPicPr>
            <a:picLocks noChangeAspect="1"/>
          </p:cNvPicPr>
          <p:nvPr/>
        </p:nvPicPr>
        <p:blipFill>
          <a:blip r:embed="rId5"/>
          <a:stretch>
            <a:fillRect/>
          </a:stretch>
        </p:blipFill>
        <p:spPr>
          <a:xfrm>
            <a:off x="153968" y="7675549"/>
            <a:ext cx="3163387" cy="2160000"/>
          </a:xfrm>
          <a:prstGeom prst="rect">
            <a:avLst/>
          </a:prstGeom>
        </p:spPr>
      </p:pic>
      <p:pic>
        <p:nvPicPr>
          <p:cNvPr id="20" name="Image 19">
            <a:extLst>
              <a:ext uri="{FF2B5EF4-FFF2-40B4-BE49-F238E27FC236}">
                <a16:creationId xmlns:a16="http://schemas.microsoft.com/office/drawing/2014/main" id="{34EF5C30-99FF-77AD-3F89-D79ED1515226}"/>
              </a:ext>
            </a:extLst>
          </p:cNvPr>
          <p:cNvPicPr>
            <a:picLocks noChangeAspect="1"/>
          </p:cNvPicPr>
          <p:nvPr/>
        </p:nvPicPr>
        <p:blipFill>
          <a:blip r:embed="rId6"/>
          <a:stretch>
            <a:fillRect/>
          </a:stretch>
        </p:blipFill>
        <p:spPr>
          <a:xfrm>
            <a:off x="3672453" y="7675549"/>
            <a:ext cx="3031579" cy="2160000"/>
          </a:xfrm>
          <a:prstGeom prst="rect">
            <a:avLst/>
          </a:prstGeom>
        </p:spPr>
      </p:pic>
    </p:spTree>
    <p:extLst>
      <p:ext uri="{BB962C8B-B14F-4D97-AF65-F5344CB8AC3E}">
        <p14:creationId xmlns:p14="http://schemas.microsoft.com/office/powerpoint/2010/main" val="29032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F595E-7D40-BC21-BD3B-7F3E7C6E7E0C}"/>
              </a:ext>
            </a:extLst>
          </p:cNvPr>
          <p:cNvSpPr txBox="1"/>
          <p:nvPr/>
        </p:nvSpPr>
        <p:spPr>
          <a:xfrm>
            <a:off x="765226" y="1343055"/>
            <a:ext cx="5513524" cy="1477328"/>
          </a:xfrm>
          <a:prstGeom prst="rect">
            <a:avLst/>
          </a:prstGeom>
          <a:noFill/>
        </p:spPr>
        <p:txBody>
          <a:bodyPr wrap="square">
            <a:spAutoFit/>
          </a:bodyPr>
          <a:lstStyle/>
          <a:p>
            <a:pPr algn="ctr"/>
            <a:r>
              <a:rPr lang="fr-CH" i="1" dirty="0">
                <a:effectLst/>
                <a:latin typeface="+mj-lt"/>
              </a:rPr>
              <a:t>«Comme il est bon de te louer, </a:t>
            </a:r>
          </a:p>
          <a:p>
            <a:pPr algn="ctr"/>
            <a:r>
              <a:rPr lang="fr-CH" i="1" dirty="0">
                <a:effectLst/>
                <a:latin typeface="+mj-lt"/>
              </a:rPr>
              <a:t>Seigneur, de te célébrer en chantant, </a:t>
            </a:r>
          </a:p>
          <a:p>
            <a:pPr algn="ctr"/>
            <a:r>
              <a:rPr lang="fr-CH" i="1" dirty="0">
                <a:effectLst/>
                <a:latin typeface="+mj-lt"/>
              </a:rPr>
              <a:t>Dieu très-haut,</a:t>
            </a:r>
            <a:r>
              <a:rPr lang="fr-CH" dirty="0">
                <a:latin typeface="+mj-lt"/>
              </a:rPr>
              <a:t> </a:t>
            </a:r>
            <a:r>
              <a:rPr lang="fr-CH" i="1" dirty="0">
                <a:effectLst/>
                <a:latin typeface="+mj-lt"/>
              </a:rPr>
              <a:t>d'annoncer dès le matin ta bonté, </a:t>
            </a:r>
          </a:p>
          <a:p>
            <a:pPr algn="ctr"/>
            <a:r>
              <a:rPr lang="fr-CH" i="1" dirty="0">
                <a:effectLst/>
                <a:latin typeface="+mj-lt"/>
              </a:rPr>
              <a:t>et pendant les nuits ta fidélité. » </a:t>
            </a:r>
          </a:p>
          <a:p>
            <a:pPr algn="ctr"/>
            <a:r>
              <a:rPr lang="fr-CH" i="1" dirty="0">
                <a:effectLst/>
                <a:latin typeface="+mj-lt"/>
              </a:rPr>
              <a:t>Psaume 91/90,2-3</a:t>
            </a:r>
            <a:endParaRPr lang="fr-CH" dirty="0">
              <a:effectLst/>
              <a:latin typeface="+mj-lt"/>
            </a:endParaRPr>
          </a:p>
        </p:txBody>
      </p:sp>
      <p:sp>
        <p:nvSpPr>
          <p:cNvPr id="6" name="Rectangle 5">
            <a:extLst>
              <a:ext uri="{FF2B5EF4-FFF2-40B4-BE49-F238E27FC236}">
                <a16:creationId xmlns:a16="http://schemas.microsoft.com/office/drawing/2014/main" id="{94E5BF3B-708C-D779-B91F-49E4C0F6B287}"/>
              </a:ext>
            </a:extLst>
          </p:cNvPr>
          <p:cNvSpPr/>
          <p:nvPr/>
        </p:nvSpPr>
        <p:spPr>
          <a:xfrm>
            <a:off x="1683309" y="-10690"/>
            <a:ext cx="3911648" cy="1323439"/>
          </a:xfrm>
          <a:prstGeom prst="rect">
            <a:avLst/>
          </a:prstGeom>
          <a:noFill/>
        </p:spPr>
        <p:txBody>
          <a:bodyPr wrap="none" lIns="91440" tIns="45720" rIns="91440" bIns="45720">
            <a:spAutoFit/>
          </a:bodyPr>
          <a:lstStyle/>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Atelier </a:t>
            </a:r>
          </a:p>
          <a:p>
            <a:pPr algn="ctr"/>
            <a:r>
              <a:rPr lang="fr-FR" sz="4000" b="0" cap="none" spc="0" dirty="0">
                <a:ln w="0"/>
                <a:solidFill>
                  <a:schemeClr val="tx1"/>
                </a:solidFill>
                <a:effectLst>
                  <a:outerShdw blurRad="38100" dist="19050" dir="2700000" algn="tl" rotWithShape="0">
                    <a:schemeClr val="dk1">
                      <a:alpha val="40000"/>
                    </a:schemeClr>
                  </a:outerShdw>
                </a:effectLst>
                <a:latin typeface="Green London" panose="02000600000000000000" pitchFamily="2" charset="0"/>
              </a:rPr>
              <a:t>« PARLER/SE TAIRE »</a:t>
            </a:r>
          </a:p>
        </p:txBody>
      </p:sp>
      <p:sp>
        <p:nvSpPr>
          <p:cNvPr id="7" name="ZoneTexte 6">
            <a:extLst>
              <a:ext uri="{FF2B5EF4-FFF2-40B4-BE49-F238E27FC236}">
                <a16:creationId xmlns:a16="http://schemas.microsoft.com/office/drawing/2014/main" id="{FB4073F1-35DC-8544-B67E-F3FB428AD0DC}"/>
              </a:ext>
            </a:extLst>
          </p:cNvPr>
          <p:cNvSpPr txBox="1"/>
          <p:nvPr/>
        </p:nvSpPr>
        <p:spPr>
          <a:xfrm>
            <a:off x="-17544" y="3397124"/>
            <a:ext cx="6634295" cy="4893647"/>
          </a:xfrm>
          <a:prstGeom prst="rect">
            <a:avLst/>
          </a:prstGeom>
          <a:noFill/>
        </p:spPr>
        <p:txBody>
          <a:bodyPr wrap="square" rtlCol="0">
            <a:spAutoFit/>
          </a:bodyPr>
          <a:lstStyle/>
          <a:p>
            <a:pPr algn="ctr"/>
            <a:r>
              <a:rPr lang="fr-CH" sz="3200" dirty="0">
                <a:latin typeface="Green London" panose="02000600000000000000" pitchFamily="2" charset="0"/>
              </a:rPr>
              <a:t>Une confession de foi</a:t>
            </a:r>
          </a:p>
          <a:p>
            <a:endParaRPr lang="fr-CH" sz="2000" dirty="0">
              <a:latin typeface="+mj-lt"/>
            </a:endParaRPr>
          </a:p>
          <a:p>
            <a:r>
              <a:rPr lang="fr-CH" sz="2000" dirty="0">
                <a:effectLst/>
                <a:latin typeface="+mj-lt"/>
              </a:rPr>
              <a:t>Nous vous invitons à écrire ensemble une confession de foi sur les cartes mise à votre disposition</a:t>
            </a:r>
          </a:p>
          <a:p>
            <a:r>
              <a:rPr lang="fr-CH" sz="2000" dirty="0">
                <a:effectLst/>
                <a:latin typeface="+mj-lt"/>
              </a:rPr>
              <a:t>A partir de la parabole, on peut dire :</a:t>
            </a:r>
          </a:p>
          <a:p>
            <a:pPr algn="ctr"/>
            <a:r>
              <a:rPr lang="fr-CH" sz="2000" i="1" dirty="0">
                <a:latin typeface="+mj-lt"/>
              </a:rPr>
              <a:t>«</a:t>
            </a:r>
            <a:r>
              <a:rPr lang="fr-CH" sz="2000" i="1" dirty="0">
                <a:effectLst/>
                <a:latin typeface="+mj-lt"/>
              </a:rPr>
              <a:t>Si Dieu est comme un père, </a:t>
            </a:r>
          </a:p>
          <a:p>
            <a:pPr algn="ctr"/>
            <a:r>
              <a:rPr lang="fr-CH" sz="2000" i="1" dirty="0">
                <a:effectLst/>
                <a:latin typeface="+mj-lt"/>
              </a:rPr>
              <a:t>il courrait vers nous pour nous serrer dans ses bras !»</a:t>
            </a:r>
          </a:p>
          <a:p>
            <a:pPr algn="ctr"/>
            <a:endParaRPr lang="fr-CH" sz="2000" i="1" dirty="0">
              <a:effectLst/>
              <a:latin typeface="+mj-lt"/>
            </a:endParaRPr>
          </a:p>
          <a:p>
            <a:pPr marL="342900" indent="-342900">
              <a:buFont typeface="Arial" panose="020B0604020202020204" pitchFamily="34" charset="0"/>
              <a:buChar char="•"/>
            </a:pPr>
            <a:r>
              <a:rPr lang="fr-CH" sz="2000" dirty="0">
                <a:effectLst/>
                <a:latin typeface="+mj-lt"/>
              </a:rPr>
              <a:t>En silence, chaque personne écrit une phrase sur le même modèle :</a:t>
            </a:r>
          </a:p>
          <a:p>
            <a:pPr algn="ctr"/>
            <a:r>
              <a:rPr lang="fr-CH" sz="2000" i="1" dirty="0">
                <a:effectLst/>
                <a:latin typeface="+mj-lt"/>
              </a:rPr>
              <a:t>Si Dieu est comme…, </a:t>
            </a:r>
            <a:r>
              <a:rPr lang="fr-CH" sz="2000" i="1" dirty="0" err="1">
                <a:effectLst/>
                <a:latin typeface="+mj-lt"/>
              </a:rPr>
              <a:t>il·elle</a:t>
            </a:r>
            <a:r>
              <a:rPr lang="fr-CH" sz="2000" i="1" dirty="0">
                <a:effectLst/>
                <a:latin typeface="+mj-lt"/>
              </a:rPr>
              <a:t> …</a:t>
            </a:r>
            <a:endParaRPr lang="fr-CH" sz="2000" i="1" dirty="0">
              <a:latin typeface="+mj-lt"/>
            </a:endParaRPr>
          </a:p>
          <a:p>
            <a:pPr marL="342900" indent="-342900" algn="just">
              <a:buFont typeface="Arial" panose="020B0604020202020204" pitchFamily="34" charset="0"/>
              <a:buChar char="•"/>
            </a:pPr>
            <a:r>
              <a:rPr lang="fr-CH" sz="2000" dirty="0">
                <a:effectLst/>
                <a:latin typeface="+mj-lt"/>
              </a:rPr>
              <a:t>Partagez vos idées en recevant ces idées comme un cadeau, sans interagir</a:t>
            </a:r>
          </a:p>
          <a:p>
            <a:pPr algn="just"/>
            <a:endParaRPr lang="fr-CH" sz="2000" dirty="0">
              <a:effectLst/>
              <a:latin typeface="+mj-lt"/>
            </a:endParaRPr>
          </a:p>
          <a:p>
            <a:pPr algn="just"/>
            <a:r>
              <a:rPr lang="fr-CH" sz="2000" dirty="0">
                <a:latin typeface="+mj-lt"/>
              </a:rPr>
              <a:t>				Vous pouvez vous inspirer des pictogrammes</a:t>
            </a:r>
          </a:p>
        </p:txBody>
      </p:sp>
      <p:pic>
        <p:nvPicPr>
          <p:cNvPr id="2" name="Image 1">
            <a:extLst>
              <a:ext uri="{FF2B5EF4-FFF2-40B4-BE49-F238E27FC236}">
                <a16:creationId xmlns:a16="http://schemas.microsoft.com/office/drawing/2014/main" id="{2A57D87B-DDA7-97F5-9979-0462B83DF70B}"/>
              </a:ext>
            </a:extLst>
          </p:cNvPr>
          <p:cNvPicPr>
            <a:picLocks noChangeAspect="1"/>
          </p:cNvPicPr>
          <p:nvPr/>
        </p:nvPicPr>
        <p:blipFill>
          <a:blip r:embed="rId2"/>
          <a:stretch>
            <a:fillRect/>
          </a:stretch>
        </p:blipFill>
        <p:spPr>
          <a:xfrm>
            <a:off x="-17544" y="-10690"/>
            <a:ext cx="1985830" cy="2552511"/>
          </a:xfrm>
          <a:prstGeom prst="rect">
            <a:avLst/>
          </a:prstGeom>
        </p:spPr>
      </p:pic>
      <p:pic>
        <p:nvPicPr>
          <p:cNvPr id="4" name="Image 3">
            <a:extLst>
              <a:ext uri="{FF2B5EF4-FFF2-40B4-BE49-F238E27FC236}">
                <a16:creationId xmlns:a16="http://schemas.microsoft.com/office/drawing/2014/main" id="{5D7B3EE9-ED3C-2A8A-1390-F7D236E4E7A4}"/>
              </a:ext>
            </a:extLst>
          </p:cNvPr>
          <p:cNvPicPr>
            <a:picLocks noChangeAspect="1"/>
          </p:cNvPicPr>
          <p:nvPr/>
        </p:nvPicPr>
        <p:blipFill>
          <a:blip r:embed="rId3"/>
          <a:stretch>
            <a:fillRect/>
          </a:stretch>
        </p:blipFill>
        <p:spPr>
          <a:xfrm>
            <a:off x="5409311" y="146690"/>
            <a:ext cx="1508990" cy="2054069"/>
          </a:xfrm>
          <a:prstGeom prst="rect">
            <a:avLst/>
          </a:prstGeom>
        </p:spPr>
      </p:pic>
    </p:spTree>
    <p:extLst>
      <p:ext uri="{BB962C8B-B14F-4D97-AF65-F5344CB8AC3E}">
        <p14:creationId xmlns:p14="http://schemas.microsoft.com/office/powerpoint/2010/main" val="4184391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descr="Nouveau fauteuil roulant">
            <a:extLst>
              <a:ext uri="{FF2B5EF4-FFF2-40B4-BE49-F238E27FC236}">
                <a16:creationId xmlns:a16="http://schemas.microsoft.com/office/drawing/2014/main" id="{55085350-DD8A-9818-F45C-D86206EB4C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857" y="0"/>
            <a:ext cx="914400" cy="914400"/>
          </a:xfrm>
          <a:prstGeom prst="rect">
            <a:avLst/>
          </a:prstGeom>
        </p:spPr>
      </p:pic>
      <p:pic>
        <p:nvPicPr>
          <p:cNvPr id="7" name="Graphique 6" descr="Serpillière et seau">
            <a:extLst>
              <a:ext uri="{FF2B5EF4-FFF2-40B4-BE49-F238E27FC236}">
                <a16:creationId xmlns:a16="http://schemas.microsoft.com/office/drawing/2014/main" id="{69DCE1C2-36F0-8FA0-7DAB-C18AD23E9D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57" y="4635600"/>
            <a:ext cx="914400" cy="914400"/>
          </a:xfrm>
          <a:prstGeom prst="rect">
            <a:avLst/>
          </a:prstGeom>
        </p:spPr>
      </p:pic>
      <p:pic>
        <p:nvPicPr>
          <p:cNvPr id="9" name="Graphique 8" descr="Bougie">
            <a:extLst>
              <a:ext uri="{FF2B5EF4-FFF2-40B4-BE49-F238E27FC236}">
                <a16:creationId xmlns:a16="http://schemas.microsoft.com/office/drawing/2014/main" id="{B9030DCE-3F0D-D3C2-77E4-2CC3F38405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8343" y="254878"/>
            <a:ext cx="914400" cy="914400"/>
          </a:xfrm>
          <a:prstGeom prst="rect">
            <a:avLst/>
          </a:prstGeom>
        </p:spPr>
      </p:pic>
      <p:pic>
        <p:nvPicPr>
          <p:cNvPr id="11" name="Graphique 10" descr="Bulles">
            <a:extLst>
              <a:ext uri="{FF2B5EF4-FFF2-40B4-BE49-F238E27FC236}">
                <a16:creationId xmlns:a16="http://schemas.microsoft.com/office/drawing/2014/main" id="{22EF8B45-1157-6F58-8EB9-731DE00412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75825" y="223058"/>
            <a:ext cx="914400" cy="914400"/>
          </a:xfrm>
          <a:prstGeom prst="rect">
            <a:avLst/>
          </a:prstGeom>
        </p:spPr>
      </p:pic>
      <p:pic>
        <p:nvPicPr>
          <p:cNvPr id="25" name="Graphique 24" descr="Hibou">
            <a:extLst>
              <a:ext uri="{FF2B5EF4-FFF2-40B4-BE49-F238E27FC236}">
                <a16:creationId xmlns:a16="http://schemas.microsoft.com/office/drawing/2014/main" id="{A35DDF82-4C3B-407F-AA71-50AB6B7699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016" y="910516"/>
            <a:ext cx="914400" cy="914400"/>
          </a:xfrm>
          <a:prstGeom prst="rect">
            <a:avLst/>
          </a:prstGeom>
        </p:spPr>
      </p:pic>
      <p:pic>
        <p:nvPicPr>
          <p:cNvPr id="27" name="Graphique 26" descr="Paon">
            <a:extLst>
              <a:ext uri="{FF2B5EF4-FFF2-40B4-BE49-F238E27FC236}">
                <a16:creationId xmlns:a16="http://schemas.microsoft.com/office/drawing/2014/main" id="{2F56403C-42DA-586F-9E4D-08803ACE46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270" y="1584081"/>
            <a:ext cx="914400" cy="914400"/>
          </a:xfrm>
          <a:prstGeom prst="rect">
            <a:avLst/>
          </a:prstGeom>
        </p:spPr>
      </p:pic>
      <p:pic>
        <p:nvPicPr>
          <p:cNvPr id="29" name="Graphique 28" descr="Mouton">
            <a:extLst>
              <a:ext uri="{FF2B5EF4-FFF2-40B4-BE49-F238E27FC236}">
                <a16:creationId xmlns:a16="http://schemas.microsoft.com/office/drawing/2014/main" id="{6419143B-FEF4-8498-FEC5-262308286E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93770" y="1535349"/>
            <a:ext cx="914400" cy="914400"/>
          </a:xfrm>
          <a:prstGeom prst="rect">
            <a:avLst/>
          </a:prstGeom>
        </p:spPr>
      </p:pic>
      <p:pic>
        <p:nvPicPr>
          <p:cNvPr id="31" name="Graphique 30" descr="Canard">
            <a:extLst>
              <a:ext uri="{FF2B5EF4-FFF2-40B4-BE49-F238E27FC236}">
                <a16:creationId xmlns:a16="http://schemas.microsoft.com/office/drawing/2014/main" id="{73738023-FA6E-20C7-FAAF-D96DE52A1BA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76743" y="3435600"/>
            <a:ext cx="914400" cy="914400"/>
          </a:xfrm>
          <a:prstGeom prst="rect">
            <a:avLst/>
          </a:prstGeom>
        </p:spPr>
      </p:pic>
      <p:pic>
        <p:nvPicPr>
          <p:cNvPr id="33" name="Graphique 32" descr="Vache">
            <a:extLst>
              <a:ext uri="{FF2B5EF4-FFF2-40B4-BE49-F238E27FC236}">
                <a16:creationId xmlns:a16="http://schemas.microsoft.com/office/drawing/2014/main" id="{FF5D3BB1-2F13-1C7C-92AF-48AD3D5FC0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16408" y="6614400"/>
            <a:ext cx="914400" cy="914400"/>
          </a:xfrm>
          <a:prstGeom prst="rect">
            <a:avLst/>
          </a:prstGeom>
        </p:spPr>
      </p:pic>
      <p:pic>
        <p:nvPicPr>
          <p:cNvPr id="35" name="Graphique 34" descr="Zèbre">
            <a:extLst>
              <a:ext uri="{FF2B5EF4-FFF2-40B4-BE49-F238E27FC236}">
                <a16:creationId xmlns:a16="http://schemas.microsoft.com/office/drawing/2014/main" id="{2012D094-4CCB-63C0-282A-7A75BC5BEC1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20861" y="795239"/>
            <a:ext cx="914400" cy="914400"/>
          </a:xfrm>
          <a:prstGeom prst="rect">
            <a:avLst/>
          </a:prstGeom>
        </p:spPr>
      </p:pic>
      <p:pic>
        <p:nvPicPr>
          <p:cNvPr id="37" name="Graphique 36" descr="Cerf">
            <a:extLst>
              <a:ext uri="{FF2B5EF4-FFF2-40B4-BE49-F238E27FC236}">
                <a16:creationId xmlns:a16="http://schemas.microsoft.com/office/drawing/2014/main" id="{D86BF486-CE32-BBE8-F21F-236105DDF82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41143" y="2400000"/>
            <a:ext cx="914400" cy="914400"/>
          </a:xfrm>
          <a:prstGeom prst="rect">
            <a:avLst/>
          </a:prstGeom>
        </p:spPr>
      </p:pic>
      <p:pic>
        <p:nvPicPr>
          <p:cNvPr id="39" name="Graphique 38" descr="Éléphant">
            <a:extLst>
              <a:ext uri="{FF2B5EF4-FFF2-40B4-BE49-F238E27FC236}">
                <a16:creationId xmlns:a16="http://schemas.microsoft.com/office/drawing/2014/main" id="{FDB15553-D03F-722A-530F-9FF528DC371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479320" y="1925786"/>
            <a:ext cx="914400" cy="914400"/>
          </a:xfrm>
          <a:prstGeom prst="rect">
            <a:avLst/>
          </a:prstGeom>
        </p:spPr>
      </p:pic>
      <p:pic>
        <p:nvPicPr>
          <p:cNvPr id="41" name="Graphique 40" descr="Girafe">
            <a:extLst>
              <a:ext uri="{FF2B5EF4-FFF2-40B4-BE49-F238E27FC236}">
                <a16:creationId xmlns:a16="http://schemas.microsoft.com/office/drawing/2014/main" id="{EE35EF04-6C9B-AE9A-1B24-FCE44D89DF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00470" y="2159756"/>
            <a:ext cx="914400" cy="914400"/>
          </a:xfrm>
          <a:prstGeom prst="rect">
            <a:avLst/>
          </a:prstGeom>
        </p:spPr>
      </p:pic>
      <p:pic>
        <p:nvPicPr>
          <p:cNvPr id="43" name="Graphique 42" descr="Tigre">
            <a:extLst>
              <a:ext uri="{FF2B5EF4-FFF2-40B4-BE49-F238E27FC236}">
                <a16:creationId xmlns:a16="http://schemas.microsoft.com/office/drawing/2014/main" id="{B6D33AF7-8BDA-34E8-3DD4-7462C835467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88597" y="3210854"/>
            <a:ext cx="914400" cy="914400"/>
          </a:xfrm>
          <a:prstGeom prst="rect">
            <a:avLst/>
          </a:prstGeom>
        </p:spPr>
      </p:pic>
      <p:pic>
        <p:nvPicPr>
          <p:cNvPr id="45" name="Graphique 44" descr="Singe">
            <a:extLst>
              <a:ext uri="{FF2B5EF4-FFF2-40B4-BE49-F238E27FC236}">
                <a16:creationId xmlns:a16="http://schemas.microsoft.com/office/drawing/2014/main" id="{83CD26A3-B555-0147-10F3-283B02F337D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757106" y="3927559"/>
            <a:ext cx="914400" cy="914400"/>
          </a:xfrm>
          <a:prstGeom prst="rect">
            <a:avLst/>
          </a:prstGeom>
        </p:spPr>
      </p:pic>
      <p:pic>
        <p:nvPicPr>
          <p:cNvPr id="47" name="Graphique 46" descr="Panda">
            <a:extLst>
              <a:ext uri="{FF2B5EF4-FFF2-40B4-BE49-F238E27FC236}">
                <a16:creationId xmlns:a16="http://schemas.microsoft.com/office/drawing/2014/main" id="{F459FA40-9655-85CD-FD81-69E62FAA855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383943" y="5242800"/>
            <a:ext cx="914400" cy="914400"/>
          </a:xfrm>
          <a:prstGeom prst="rect">
            <a:avLst/>
          </a:prstGeom>
        </p:spPr>
      </p:pic>
      <p:pic>
        <p:nvPicPr>
          <p:cNvPr id="49" name="Graphique 48" descr="Crabe">
            <a:extLst>
              <a:ext uri="{FF2B5EF4-FFF2-40B4-BE49-F238E27FC236}">
                <a16:creationId xmlns:a16="http://schemas.microsoft.com/office/drawing/2014/main" id="{DDF38E26-C878-A1F8-628F-78CD569F13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141143" y="3300000"/>
            <a:ext cx="914400" cy="914400"/>
          </a:xfrm>
          <a:prstGeom prst="rect">
            <a:avLst/>
          </a:prstGeom>
        </p:spPr>
      </p:pic>
      <p:pic>
        <p:nvPicPr>
          <p:cNvPr id="51" name="Graphique 50" descr="Phoque">
            <a:extLst>
              <a:ext uri="{FF2B5EF4-FFF2-40B4-BE49-F238E27FC236}">
                <a16:creationId xmlns:a16="http://schemas.microsoft.com/office/drawing/2014/main" id="{23F343EB-B341-B1E5-CB17-A1D431504F7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465718" y="7785600"/>
            <a:ext cx="914400" cy="914400"/>
          </a:xfrm>
          <a:prstGeom prst="rect">
            <a:avLst/>
          </a:prstGeom>
        </p:spPr>
      </p:pic>
      <p:pic>
        <p:nvPicPr>
          <p:cNvPr id="53" name="Graphique 52" descr="Baleine">
            <a:extLst>
              <a:ext uri="{FF2B5EF4-FFF2-40B4-BE49-F238E27FC236}">
                <a16:creationId xmlns:a16="http://schemas.microsoft.com/office/drawing/2014/main" id="{7CE914E7-4A23-4172-E78F-EA6E6E60E3F9}"/>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458089" y="2235600"/>
            <a:ext cx="914400" cy="914400"/>
          </a:xfrm>
          <a:prstGeom prst="rect">
            <a:avLst/>
          </a:prstGeom>
        </p:spPr>
      </p:pic>
      <p:pic>
        <p:nvPicPr>
          <p:cNvPr id="55" name="Graphique 54" descr="Licorne">
            <a:extLst>
              <a:ext uri="{FF2B5EF4-FFF2-40B4-BE49-F238E27FC236}">
                <a16:creationId xmlns:a16="http://schemas.microsoft.com/office/drawing/2014/main" id="{4F761CEE-EC0F-33C4-DCDE-06FC858489C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28191" y="7214400"/>
            <a:ext cx="914400" cy="914400"/>
          </a:xfrm>
          <a:prstGeom prst="rect">
            <a:avLst/>
          </a:prstGeom>
        </p:spPr>
      </p:pic>
      <p:pic>
        <p:nvPicPr>
          <p:cNvPr id="57" name="Graphique 56" descr="Pinceau">
            <a:extLst>
              <a:ext uri="{FF2B5EF4-FFF2-40B4-BE49-F238E27FC236}">
                <a16:creationId xmlns:a16="http://schemas.microsoft.com/office/drawing/2014/main" id="{8577B3D6-AD1B-4136-4831-81F7351BF48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41143" y="3900000"/>
            <a:ext cx="914400" cy="914400"/>
          </a:xfrm>
          <a:prstGeom prst="rect">
            <a:avLst/>
          </a:prstGeom>
        </p:spPr>
      </p:pic>
      <p:pic>
        <p:nvPicPr>
          <p:cNvPr id="59" name="Graphique 58" descr="Clé de sol">
            <a:extLst>
              <a:ext uri="{FF2B5EF4-FFF2-40B4-BE49-F238E27FC236}">
                <a16:creationId xmlns:a16="http://schemas.microsoft.com/office/drawing/2014/main" id="{30DFFF3B-F325-AF76-B921-3A024D251C5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805152" y="1403149"/>
            <a:ext cx="914400" cy="914400"/>
          </a:xfrm>
          <a:prstGeom prst="rect">
            <a:avLst/>
          </a:prstGeom>
        </p:spPr>
      </p:pic>
      <p:pic>
        <p:nvPicPr>
          <p:cNvPr id="61" name="Graphique 60" descr="Batterie">
            <a:extLst>
              <a:ext uri="{FF2B5EF4-FFF2-40B4-BE49-F238E27FC236}">
                <a16:creationId xmlns:a16="http://schemas.microsoft.com/office/drawing/2014/main" id="{33AEA3BE-DD2D-658D-82B3-966241AF935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605473" y="5280839"/>
            <a:ext cx="914400" cy="914400"/>
          </a:xfrm>
          <a:prstGeom prst="rect">
            <a:avLst/>
          </a:prstGeom>
        </p:spPr>
      </p:pic>
      <p:pic>
        <p:nvPicPr>
          <p:cNvPr id="63" name="Graphique 62" descr="Guitare électrique">
            <a:extLst>
              <a:ext uri="{FF2B5EF4-FFF2-40B4-BE49-F238E27FC236}">
                <a16:creationId xmlns:a16="http://schemas.microsoft.com/office/drawing/2014/main" id="{2A852FCA-F460-D858-8BDB-883DB376C7A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63132" y="8707200"/>
            <a:ext cx="914400" cy="914400"/>
          </a:xfrm>
          <a:prstGeom prst="rect">
            <a:avLst/>
          </a:prstGeom>
        </p:spPr>
      </p:pic>
      <p:pic>
        <p:nvPicPr>
          <p:cNvPr id="65" name="Graphique 64" descr="Trompette">
            <a:extLst>
              <a:ext uri="{FF2B5EF4-FFF2-40B4-BE49-F238E27FC236}">
                <a16:creationId xmlns:a16="http://schemas.microsoft.com/office/drawing/2014/main" id="{62695AE3-D0AE-0552-C34E-A06DB8DB7C2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82794" y="5893373"/>
            <a:ext cx="914400" cy="914400"/>
          </a:xfrm>
          <a:prstGeom prst="rect">
            <a:avLst/>
          </a:prstGeom>
        </p:spPr>
      </p:pic>
      <p:pic>
        <p:nvPicPr>
          <p:cNvPr id="67" name="Graphique 66" descr="Violon">
            <a:extLst>
              <a:ext uri="{FF2B5EF4-FFF2-40B4-BE49-F238E27FC236}">
                <a16:creationId xmlns:a16="http://schemas.microsoft.com/office/drawing/2014/main" id="{C733D644-F8B5-1E42-1A06-09AC3D633CD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701743" y="5893373"/>
            <a:ext cx="914400" cy="914400"/>
          </a:xfrm>
          <a:prstGeom prst="rect">
            <a:avLst/>
          </a:prstGeom>
        </p:spPr>
      </p:pic>
      <p:pic>
        <p:nvPicPr>
          <p:cNvPr id="69" name="Graphique 68" descr="Écran de démarrage">
            <a:extLst>
              <a:ext uri="{FF2B5EF4-FFF2-40B4-BE49-F238E27FC236}">
                <a16:creationId xmlns:a16="http://schemas.microsoft.com/office/drawing/2014/main" id="{13D54AD2-A164-A802-2FE8-CC97F77BCB5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86480" y="8707200"/>
            <a:ext cx="914400" cy="914400"/>
          </a:xfrm>
          <a:prstGeom prst="rect">
            <a:avLst/>
          </a:prstGeom>
        </p:spPr>
      </p:pic>
      <p:pic>
        <p:nvPicPr>
          <p:cNvPr id="71" name="Graphique 70" descr="Moulin à vent">
            <a:extLst>
              <a:ext uri="{FF2B5EF4-FFF2-40B4-BE49-F238E27FC236}">
                <a16:creationId xmlns:a16="http://schemas.microsoft.com/office/drawing/2014/main" id="{921D0F7C-D232-1A38-11EE-D59CF50F783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894159" y="4517227"/>
            <a:ext cx="914400" cy="914400"/>
          </a:xfrm>
          <a:prstGeom prst="rect">
            <a:avLst/>
          </a:prstGeom>
        </p:spPr>
      </p:pic>
      <p:pic>
        <p:nvPicPr>
          <p:cNvPr id="73" name="Graphique 72" descr="Maison">
            <a:extLst>
              <a:ext uri="{FF2B5EF4-FFF2-40B4-BE49-F238E27FC236}">
                <a16:creationId xmlns:a16="http://schemas.microsoft.com/office/drawing/2014/main" id="{730EBFD2-6FB6-B8BF-10AA-675E6F2E41D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4217416" y="2321400"/>
            <a:ext cx="914400" cy="914400"/>
          </a:xfrm>
          <a:prstGeom prst="rect">
            <a:avLst/>
          </a:prstGeom>
        </p:spPr>
      </p:pic>
      <p:pic>
        <p:nvPicPr>
          <p:cNvPr id="75" name="Graphique 74" descr="Bâtiment">
            <a:extLst>
              <a:ext uri="{FF2B5EF4-FFF2-40B4-BE49-F238E27FC236}">
                <a16:creationId xmlns:a16="http://schemas.microsoft.com/office/drawing/2014/main" id="{1E93714E-9570-0F0D-3D8D-23389503140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898802" y="83044"/>
            <a:ext cx="914400" cy="914400"/>
          </a:xfrm>
          <a:prstGeom prst="rect">
            <a:avLst/>
          </a:prstGeom>
        </p:spPr>
      </p:pic>
      <p:pic>
        <p:nvPicPr>
          <p:cNvPr id="77" name="Graphique 76" descr="Grange">
            <a:extLst>
              <a:ext uri="{FF2B5EF4-FFF2-40B4-BE49-F238E27FC236}">
                <a16:creationId xmlns:a16="http://schemas.microsoft.com/office/drawing/2014/main" id="{DC7E6572-373C-A499-DDE0-2DF34078F6E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474407" y="6592800"/>
            <a:ext cx="914400" cy="914400"/>
          </a:xfrm>
          <a:prstGeom prst="rect">
            <a:avLst/>
          </a:prstGeom>
        </p:spPr>
      </p:pic>
      <p:pic>
        <p:nvPicPr>
          <p:cNvPr id="79" name="Graphique 78" descr="Coccinelle">
            <a:extLst>
              <a:ext uri="{FF2B5EF4-FFF2-40B4-BE49-F238E27FC236}">
                <a16:creationId xmlns:a16="http://schemas.microsoft.com/office/drawing/2014/main" id="{3C229897-6171-FC02-797E-D94D082C5BE2}"/>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750821" y="7347432"/>
            <a:ext cx="914400" cy="914400"/>
          </a:xfrm>
          <a:prstGeom prst="rect">
            <a:avLst/>
          </a:prstGeom>
        </p:spPr>
      </p:pic>
      <p:pic>
        <p:nvPicPr>
          <p:cNvPr id="81" name="Graphique 80" descr="Abeille">
            <a:extLst>
              <a:ext uri="{FF2B5EF4-FFF2-40B4-BE49-F238E27FC236}">
                <a16:creationId xmlns:a16="http://schemas.microsoft.com/office/drawing/2014/main" id="{C98BEE21-793D-F0D8-3637-A31B8272F84B}"/>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5458089" y="8642425"/>
            <a:ext cx="914400" cy="914400"/>
          </a:xfrm>
          <a:prstGeom prst="rect">
            <a:avLst/>
          </a:prstGeom>
        </p:spPr>
      </p:pic>
      <p:pic>
        <p:nvPicPr>
          <p:cNvPr id="83" name="Graphique 82" descr="Criquet">
            <a:extLst>
              <a:ext uri="{FF2B5EF4-FFF2-40B4-BE49-F238E27FC236}">
                <a16:creationId xmlns:a16="http://schemas.microsoft.com/office/drawing/2014/main" id="{8670E77F-AACE-463D-5D6C-EE2E8E78C617}"/>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691143" y="5850000"/>
            <a:ext cx="914400" cy="914400"/>
          </a:xfrm>
          <a:prstGeom prst="rect">
            <a:avLst/>
          </a:prstGeom>
        </p:spPr>
      </p:pic>
      <p:pic>
        <p:nvPicPr>
          <p:cNvPr id="87" name="Graphique 86" descr="Chenille">
            <a:extLst>
              <a:ext uri="{FF2B5EF4-FFF2-40B4-BE49-F238E27FC236}">
                <a16:creationId xmlns:a16="http://schemas.microsoft.com/office/drawing/2014/main" id="{189435AD-5431-2855-5D7C-377498BF5178}"/>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4885950" y="4598380"/>
            <a:ext cx="914400" cy="914400"/>
          </a:xfrm>
          <a:prstGeom prst="rect">
            <a:avLst/>
          </a:prstGeom>
        </p:spPr>
      </p:pic>
      <p:pic>
        <p:nvPicPr>
          <p:cNvPr id="93" name="Graphique 92" descr="Pièces">
            <a:extLst>
              <a:ext uri="{FF2B5EF4-FFF2-40B4-BE49-F238E27FC236}">
                <a16:creationId xmlns:a16="http://schemas.microsoft.com/office/drawing/2014/main" id="{F8C060BC-147C-3742-8A8E-86BBA86A3755}"/>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5800350" y="6864702"/>
            <a:ext cx="914400" cy="914400"/>
          </a:xfrm>
          <a:prstGeom prst="rect">
            <a:avLst/>
          </a:prstGeom>
        </p:spPr>
      </p:pic>
      <p:pic>
        <p:nvPicPr>
          <p:cNvPr id="95" name="Graphique 94" descr="Parole">
            <a:extLst>
              <a:ext uri="{FF2B5EF4-FFF2-40B4-BE49-F238E27FC236}">
                <a16:creationId xmlns:a16="http://schemas.microsoft.com/office/drawing/2014/main" id="{F2075A67-87C1-5967-7469-EDBEB1FB4517}"/>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4065613" y="8941882"/>
            <a:ext cx="914400" cy="914400"/>
          </a:xfrm>
          <a:prstGeom prst="rect">
            <a:avLst/>
          </a:prstGeom>
        </p:spPr>
      </p:pic>
    </p:spTree>
    <p:extLst>
      <p:ext uri="{BB962C8B-B14F-4D97-AF65-F5344CB8AC3E}">
        <p14:creationId xmlns:p14="http://schemas.microsoft.com/office/powerpoint/2010/main" val="35630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que 12" descr="Arrosoir">
            <a:extLst>
              <a:ext uri="{FF2B5EF4-FFF2-40B4-BE49-F238E27FC236}">
                <a16:creationId xmlns:a16="http://schemas.microsoft.com/office/drawing/2014/main" id="{4C71C4FF-06C6-EDB5-3079-C20BCC704A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01" y="111234"/>
            <a:ext cx="914400" cy="914400"/>
          </a:xfrm>
          <a:prstGeom prst="rect">
            <a:avLst/>
          </a:prstGeom>
        </p:spPr>
      </p:pic>
      <p:pic>
        <p:nvPicPr>
          <p:cNvPr id="15" name="Graphique 14" descr="Engrenages">
            <a:extLst>
              <a:ext uri="{FF2B5EF4-FFF2-40B4-BE49-F238E27FC236}">
                <a16:creationId xmlns:a16="http://schemas.microsoft.com/office/drawing/2014/main" id="{BFE690BB-2703-BD45-1643-4BBCD54938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43" y="52556"/>
            <a:ext cx="914400" cy="914400"/>
          </a:xfrm>
          <a:prstGeom prst="rect">
            <a:avLst/>
          </a:prstGeom>
        </p:spPr>
      </p:pic>
      <p:pic>
        <p:nvPicPr>
          <p:cNvPr id="17" name="Graphique 16" descr="Œil">
            <a:extLst>
              <a:ext uri="{FF2B5EF4-FFF2-40B4-BE49-F238E27FC236}">
                <a16:creationId xmlns:a16="http://schemas.microsoft.com/office/drawing/2014/main" id="{506433EE-C45B-06CE-A442-489A2EE8AC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7903" y="-26583"/>
            <a:ext cx="914400" cy="914400"/>
          </a:xfrm>
          <a:prstGeom prst="rect">
            <a:avLst/>
          </a:prstGeom>
        </p:spPr>
      </p:pic>
      <p:pic>
        <p:nvPicPr>
          <p:cNvPr id="19" name="Graphique 18" descr="Chat">
            <a:extLst>
              <a:ext uri="{FF2B5EF4-FFF2-40B4-BE49-F238E27FC236}">
                <a16:creationId xmlns:a16="http://schemas.microsoft.com/office/drawing/2014/main" id="{1C0FA337-A4CC-B61A-CA94-813F607DFC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33943" y="1025634"/>
            <a:ext cx="914400" cy="914400"/>
          </a:xfrm>
          <a:prstGeom prst="rect">
            <a:avLst/>
          </a:prstGeom>
        </p:spPr>
      </p:pic>
      <p:pic>
        <p:nvPicPr>
          <p:cNvPr id="21" name="Graphique 20" descr="Serpent">
            <a:extLst>
              <a:ext uri="{FF2B5EF4-FFF2-40B4-BE49-F238E27FC236}">
                <a16:creationId xmlns:a16="http://schemas.microsoft.com/office/drawing/2014/main" id="{6A1BC717-3A3F-F0D4-FB6A-0A85597E71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9344" y="0"/>
            <a:ext cx="914400" cy="914400"/>
          </a:xfrm>
          <a:prstGeom prst="rect">
            <a:avLst/>
          </a:prstGeom>
        </p:spPr>
      </p:pic>
      <p:pic>
        <p:nvPicPr>
          <p:cNvPr id="23" name="Graphique 22" descr="Colibri">
            <a:extLst>
              <a:ext uri="{FF2B5EF4-FFF2-40B4-BE49-F238E27FC236}">
                <a16:creationId xmlns:a16="http://schemas.microsoft.com/office/drawing/2014/main" id="{64BE3DAA-DF59-76CF-2ADE-2D4CA1E87F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26743" y="29878"/>
            <a:ext cx="914400" cy="914400"/>
          </a:xfrm>
          <a:prstGeom prst="rect">
            <a:avLst/>
          </a:prstGeom>
        </p:spPr>
      </p:pic>
      <p:pic>
        <p:nvPicPr>
          <p:cNvPr id="85" name="Graphique 84" descr="Papillon">
            <a:extLst>
              <a:ext uri="{FF2B5EF4-FFF2-40B4-BE49-F238E27FC236}">
                <a16:creationId xmlns:a16="http://schemas.microsoft.com/office/drawing/2014/main" id="{21BD07C5-BEF2-EE3F-01F7-C80D5DC5A9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03855" y="5535600"/>
            <a:ext cx="914400" cy="914400"/>
          </a:xfrm>
          <a:prstGeom prst="rect">
            <a:avLst/>
          </a:prstGeom>
        </p:spPr>
      </p:pic>
      <p:pic>
        <p:nvPicPr>
          <p:cNvPr id="89" name="Graphique 88" descr="Toile d’araignée">
            <a:extLst>
              <a:ext uri="{FF2B5EF4-FFF2-40B4-BE49-F238E27FC236}">
                <a16:creationId xmlns:a16="http://schemas.microsoft.com/office/drawing/2014/main" id="{8AC65DEB-5564-D910-F266-91C8D14C58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21310" y="1446733"/>
            <a:ext cx="914400" cy="914400"/>
          </a:xfrm>
          <a:prstGeom prst="rect">
            <a:avLst/>
          </a:prstGeom>
        </p:spPr>
      </p:pic>
      <p:pic>
        <p:nvPicPr>
          <p:cNvPr id="91" name="Graphique 90" descr="Panier">
            <a:extLst>
              <a:ext uri="{FF2B5EF4-FFF2-40B4-BE49-F238E27FC236}">
                <a16:creationId xmlns:a16="http://schemas.microsoft.com/office/drawing/2014/main" id="{0625BAF0-A6BD-2379-3B77-8BD0BBC19CC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26743" y="2361133"/>
            <a:ext cx="914400" cy="914400"/>
          </a:xfrm>
          <a:prstGeom prst="rect">
            <a:avLst/>
          </a:prstGeom>
        </p:spPr>
      </p:pic>
      <p:pic>
        <p:nvPicPr>
          <p:cNvPr id="93" name="Graphique 92" descr="Pièces">
            <a:extLst>
              <a:ext uri="{FF2B5EF4-FFF2-40B4-BE49-F238E27FC236}">
                <a16:creationId xmlns:a16="http://schemas.microsoft.com/office/drawing/2014/main" id="{F8C060BC-147C-3742-8A8E-86BBA86A375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85719" y="1462292"/>
            <a:ext cx="914400" cy="914400"/>
          </a:xfrm>
          <a:prstGeom prst="rect">
            <a:avLst/>
          </a:prstGeom>
        </p:spPr>
      </p:pic>
      <p:pic>
        <p:nvPicPr>
          <p:cNvPr id="97" name="Graphique 96" descr="Bulle de pensée">
            <a:extLst>
              <a:ext uri="{FF2B5EF4-FFF2-40B4-BE49-F238E27FC236}">
                <a16:creationId xmlns:a16="http://schemas.microsoft.com/office/drawing/2014/main" id="{8C7A4FD4-F510-C4AB-3F8E-577D3C50D06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95103" y="3772892"/>
            <a:ext cx="914400" cy="914400"/>
          </a:xfrm>
          <a:prstGeom prst="rect">
            <a:avLst/>
          </a:prstGeom>
        </p:spPr>
      </p:pic>
      <p:pic>
        <p:nvPicPr>
          <p:cNvPr id="99" name="Graphique 98" descr="Enveloppe ouverte">
            <a:extLst>
              <a:ext uri="{FF2B5EF4-FFF2-40B4-BE49-F238E27FC236}">
                <a16:creationId xmlns:a16="http://schemas.microsoft.com/office/drawing/2014/main" id="{94C2683B-D27C-899C-7A5D-E71B13EC796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43600" y="3962817"/>
            <a:ext cx="914400" cy="914400"/>
          </a:xfrm>
          <a:prstGeom prst="rect">
            <a:avLst/>
          </a:prstGeom>
        </p:spPr>
      </p:pic>
      <p:pic>
        <p:nvPicPr>
          <p:cNvPr id="101" name="Graphique 100" descr="Envoyer">
            <a:extLst>
              <a:ext uri="{FF2B5EF4-FFF2-40B4-BE49-F238E27FC236}">
                <a16:creationId xmlns:a16="http://schemas.microsoft.com/office/drawing/2014/main" id="{B5F0BE68-8F79-86E9-C177-36099AD63B4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749031" y="2924584"/>
            <a:ext cx="914400" cy="914400"/>
          </a:xfrm>
          <a:prstGeom prst="rect">
            <a:avLst/>
          </a:prstGeom>
        </p:spPr>
      </p:pic>
      <p:pic>
        <p:nvPicPr>
          <p:cNvPr id="103" name="Graphique 102" descr="Centre d’appels">
            <a:extLst>
              <a:ext uri="{FF2B5EF4-FFF2-40B4-BE49-F238E27FC236}">
                <a16:creationId xmlns:a16="http://schemas.microsoft.com/office/drawing/2014/main" id="{28F29FDD-8ED8-243D-2387-539551A1B77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97712" y="4621200"/>
            <a:ext cx="914400" cy="914400"/>
          </a:xfrm>
          <a:prstGeom prst="rect">
            <a:avLst/>
          </a:prstGeom>
        </p:spPr>
      </p:pic>
      <p:pic>
        <p:nvPicPr>
          <p:cNvPr id="105" name="Graphique 104" descr="Marketing">
            <a:extLst>
              <a:ext uri="{FF2B5EF4-FFF2-40B4-BE49-F238E27FC236}">
                <a16:creationId xmlns:a16="http://schemas.microsoft.com/office/drawing/2014/main" id="{C30151DB-2397-7D6A-D37A-A7525D51995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62898" y="2858492"/>
            <a:ext cx="914400" cy="914400"/>
          </a:xfrm>
          <a:prstGeom prst="rect">
            <a:avLst/>
          </a:prstGeom>
        </p:spPr>
      </p:pic>
      <p:pic>
        <p:nvPicPr>
          <p:cNvPr id="107" name="Graphique 106" descr="Homme">
            <a:extLst>
              <a:ext uri="{FF2B5EF4-FFF2-40B4-BE49-F238E27FC236}">
                <a16:creationId xmlns:a16="http://schemas.microsoft.com/office/drawing/2014/main" id="{EFEF9C9F-E61B-D261-2C4E-559CC04279F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28464" y="6435600"/>
            <a:ext cx="914400" cy="914400"/>
          </a:xfrm>
          <a:prstGeom prst="rect">
            <a:avLst/>
          </a:prstGeom>
        </p:spPr>
      </p:pic>
      <p:pic>
        <p:nvPicPr>
          <p:cNvPr id="109" name="Graphique 108" descr="Femme">
            <a:extLst>
              <a:ext uri="{FF2B5EF4-FFF2-40B4-BE49-F238E27FC236}">
                <a16:creationId xmlns:a16="http://schemas.microsoft.com/office/drawing/2014/main" id="{D471CB59-5886-671C-C15E-F342C50906B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651770" y="3048417"/>
            <a:ext cx="914400" cy="914400"/>
          </a:xfrm>
          <a:prstGeom prst="rect">
            <a:avLst/>
          </a:prstGeom>
        </p:spPr>
      </p:pic>
      <p:pic>
        <p:nvPicPr>
          <p:cNvPr id="111" name="Graphique 110" descr="Femme enceinte">
            <a:extLst>
              <a:ext uri="{FF2B5EF4-FFF2-40B4-BE49-F238E27FC236}">
                <a16:creationId xmlns:a16="http://schemas.microsoft.com/office/drawing/2014/main" id="{25BC94D4-E940-37E3-214F-8CB7FAE65A1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39736" y="1030652"/>
            <a:ext cx="914400" cy="914400"/>
          </a:xfrm>
          <a:prstGeom prst="rect">
            <a:avLst/>
          </a:prstGeom>
        </p:spPr>
      </p:pic>
      <p:pic>
        <p:nvPicPr>
          <p:cNvPr id="113" name="Graphique 112" descr="Homme avec bébé">
            <a:extLst>
              <a:ext uri="{FF2B5EF4-FFF2-40B4-BE49-F238E27FC236}">
                <a16:creationId xmlns:a16="http://schemas.microsoft.com/office/drawing/2014/main" id="{9BAB175B-DE00-A253-75D1-21167C7CD674}"/>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671118" y="4460582"/>
            <a:ext cx="914400" cy="914400"/>
          </a:xfrm>
          <a:prstGeom prst="rect">
            <a:avLst/>
          </a:prstGeom>
        </p:spPr>
      </p:pic>
      <p:pic>
        <p:nvPicPr>
          <p:cNvPr id="115" name="Graphique 114" descr="Femme avec bébé">
            <a:extLst>
              <a:ext uri="{FF2B5EF4-FFF2-40B4-BE49-F238E27FC236}">
                <a16:creationId xmlns:a16="http://schemas.microsoft.com/office/drawing/2014/main" id="{252D3DA7-C704-3884-53A0-2EB3792DACAB}"/>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2496946" y="5675909"/>
            <a:ext cx="914400" cy="914400"/>
          </a:xfrm>
          <a:prstGeom prst="rect">
            <a:avLst/>
          </a:prstGeom>
        </p:spPr>
      </p:pic>
      <p:pic>
        <p:nvPicPr>
          <p:cNvPr id="117" name="Graphique 116" descr="Enfant avec ballon">
            <a:extLst>
              <a:ext uri="{FF2B5EF4-FFF2-40B4-BE49-F238E27FC236}">
                <a16:creationId xmlns:a16="http://schemas.microsoft.com/office/drawing/2014/main" id="{D0083B67-F285-BCF0-1625-8F59868B8856}"/>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91981" y="8475742"/>
            <a:ext cx="914400" cy="914400"/>
          </a:xfrm>
          <a:prstGeom prst="rect">
            <a:avLst/>
          </a:prstGeom>
        </p:spPr>
      </p:pic>
      <p:pic>
        <p:nvPicPr>
          <p:cNvPr id="119" name="Graphique 118" descr="Exécuter">
            <a:extLst>
              <a:ext uri="{FF2B5EF4-FFF2-40B4-BE49-F238E27FC236}">
                <a16:creationId xmlns:a16="http://schemas.microsoft.com/office/drawing/2014/main" id="{4409C106-9558-6AB9-8CB3-6267DFCEAA9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401" y="4230092"/>
            <a:ext cx="914400" cy="914400"/>
          </a:xfrm>
          <a:prstGeom prst="rect">
            <a:avLst/>
          </a:prstGeom>
        </p:spPr>
      </p:pic>
      <p:pic>
        <p:nvPicPr>
          <p:cNvPr id="121" name="Graphique 120" descr="Femme avec canne">
            <a:extLst>
              <a:ext uri="{FF2B5EF4-FFF2-40B4-BE49-F238E27FC236}">
                <a16:creationId xmlns:a16="http://schemas.microsoft.com/office/drawing/2014/main" id="{909C62C7-4FD3-D635-8389-3D67FABAD35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10685" y="5665388"/>
            <a:ext cx="914400" cy="914400"/>
          </a:xfrm>
          <a:prstGeom prst="rect">
            <a:avLst/>
          </a:prstGeom>
        </p:spPr>
      </p:pic>
      <p:pic>
        <p:nvPicPr>
          <p:cNvPr id="123" name="Graphique 122" descr="Homme avec canne">
            <a:extLst>
              <a:ext uri="{FF2B5EF4-FFF2-40B4-BE49-F238E27FC236}">
                <a16:creationId xmlns:a16="http://schemas.microsoft.com/office/drawing/2014/main" id="{5B0B3D5E-7B30-08A8-79C5-FD58ED940294}"/>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09866" y="8615014"/>
            <a:ext cx="914400" cy="914400"/>
          </a:xfrm>
          <a:prstGeom prst="rect">
            <a:avLst/>
          </a:prstGeom>
        </p:spPr>
      </p:pic>
      <p:pic>
        <p:nvPicPr>
          <p:cNvPr id="125" name="Graphique 124" descr="Conférencier">
            <a:extLst>
              <a:ext uri="{FF2B5EF4-FFF2-40B4-BE49-F238E27FC236}">
                <a16:creationId xmlns:a16="http://schemas.microsoft.com/office/drawing/2014/main" id="{F9DA57C5-0453-9F9F-76DF-E57563B17F74}"/>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85518" y="6173268"/>
            <a:ext cx="914400" cy="914400"/>
          </a:xfrm>
          <a:prstGeom prst="rect">
            <a:avLst/>
          </a:prstGeom>
        </p:spPr>
      </p:pic>
      <p:pic>
        <p:nvPicPr>
          <p:cNvPr id="127" name="Graphique 126" descr="Globe terrestre : Europe et Afrique">
            <a:extLst>
              <a:ext uri="{FF2B5EF4-FFF2-40B4-BE49-F238E27FC236}">
                <a16:creationId xmlns:a16="http://schemas.microsoft.com/office/drawing/2014/main" id="{0EE0DC9F-5A2A-A0CC-C367-69403BBBB968}"/>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2905698" y="8036126"/>
            <a:ext cx="914400" cy="914400"/>
          </a:xfrm>
          <a:prstGeom prst="rect">
            <a:avLst/>
          </a:prstGeom>
        </p:spPr>
      </p:pic>
      <p:pic>
        <p:nvPicPr>
          <p:cNvPr id="129" name="Graphique 128" descr="Globe terrestre : Amériques">
            <a:extLst>
              <a:ext uri="{FF2B5EF4-FFF2-40B4-BE49-F238E27FC236}">
                <a16:creationId xmlns:a16="http://schemas.microsoft.com/office/drawing/2014/main" id="{CF05B634-0DED-C710-4B83-AE2418A9A2CD}"/>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634439" y="2926194"/>
            <a:ext cx="914400" cy="914400"/>
          </a:xfrm>
          <a:prstGeom prst="rect">
            <a:avLst/>
          </a:prstGeom>
        </p:spPr>
      </p:pic>
      <p:pic>
        <p:nvPicPr>
          <p:cNvPr id="131" name="Graphique 130" descr="Globe terrestre : Asie et Australie">
            <a:extLst>
              <a:ext uri="{FF2B5EF4-FFF2-40B4-BE49-F238E27FC236}">
                <a16:creationId xmlns:a16="http://schemas.microsoft.com/office/drawing/2014/main" id="{2F162B9A-4EE5-8A2F-5A12-348C3324706A}"/>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548839" y="8842800"/>
            <a:ext cx="914400" cy="914400"/>
          </a:xfrm>
          <a:prstGeom prst="rect">
            <a:avLst/>
          </a:prstGeom>
        </p:spPr>
      </p:pic>
      <p:pic>
        <p:nvPicPr>
          <p:cNvPr id="133" name="Graphique 132" descr="Étoile">
            <a:extLst>
              <a:ext uri="{FF2B5EF4-FFF2-40B4-BE49-F238E27FC236}">
                <a16:creationId xmlns:a16="http://schemas.microsoft.com/office/drawing/2014/main" id="{004E3522-8653-F2F0-A964-A0D6B19F8DC0}"/>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5338446" y="7664258"/>
            <a:ext cx="914400" cy="914400"/>
          </a:xfrm>
          <a:prstGeom prst="rect">
            <a:avLst/>
          </a:prstGeom>
        </p:spPr>
      </p:pic>
      <p:pic>
        <p:nvPicPr>
          <p:cNvPr id="135" name="Graphique 134" descr="Étoile filante">
            <a:extLst>
              <a:ext uri="{FF2B5EF4-FFF2-40B4-BE49-F238E27FC236}">
                <a16:creationId xmlns:a16="http://schemas.microsoft.com/office/drawing/2014/main" id="{BEB39FE8-521E-4910-CAAC-3495DF1ECE2D}"/>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3830287" y="7001672"/>
            <a:ext cx="914400" cy="914400"/>
          </a:xfrm>
          <a:prstGeom prst="rect">
            <a:avLst/>
          </a:prstGeom>
        </p:spPr>
      </p:pic>
      <p:pic>
        <p:nvPicPr>
          <p:cNvPr id="137" name="Graphique 136" descr="Ballons">
            <a:extLst>
              <a:ext uri="{FF2B5EF4-FFF2-40B4-BE49-F238E27FC236}">
                <a16:creationId xmlns:a16="http://schemas.microsoft.com/office/drawing/2014/main" id="{AAC5D621-319A-8ACB-3241-A6921B2876A2}"/>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469454" y="7413696"/>
            <a:ext cx="914400" cy="914400"/>
          </a:xfrm>
          <a:prstGeom prst="rect">
            <a:avLst/>
          </a:prstGeom>
        </p:spPr>
      </p:pic>
      <p:pic>
        <p:nvPicPr>
          <p:cNvPr id="139" name="Graphique 138" descr="Gâteau">
            <a:extLst>
              <a:ext uri="{FF2B5EF4-FFF2-40B4-BE49-F238E27FC236}">
                <a16:creationId xmlns:a16="http://schemas.microsoft.com/office/drawing/2014/main" id="{57CDE027-9B14-2DA5-8BB9-5DA3BAD7B9E5}"/>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2294758" y="7001672"/>
            <a:ext cx="914400" cy="914400"/>
          </a:xfrm>
          <a:prstGeom prst="rect">
            <a:avLst/>
          </a:prstGeom>
        </p:spPr>
      </p:pic>
      <p:pic>
        <p:nvPicPr>
          <p:cNvPr id="141" name="Graphique 140" descr="Cotillons">
            <a:extLst>
              <a:ext uri="{FF2B5EF4-FFF2-40B4-BE49-F238E27FC236}">
                <a16:creationId xmlns:a16="http://schemas.microsoft.com/office/drawing/2014/main" id="{00259862-48A0-D2DA-9E85-34FC103445C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213918" y="7952428"/>
            <a:ext cx="914400" cy="914400"/>
          </a:xfrm>
          <a:prstGeom prst="rect">
            <a:avLst/>
          </a:prstGeom>
        </p:spPr>
      </p:pic>
      <p:pic>
        <p:nvPicPr>
          <p:cNvPr id="143" name="Graphique 142" descr="Tchin-tchin">
            <a:extLst>
              <a:ext uri="{FF2B5EF4-FFF2-40B4-BE49-F238E27FC236}">
                <a16:creationId xmlns:a16="http://schemas.microsoft.com/office/drawing/2014/main" id="{74CF00A7-FC5F-3E63-2692-46EF4D8DEE50}"/>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179146" y="665425"/>
            <a:ext cx="914400" cy="914400"/>
          </a:xfrm>
          <a:prstGeom prst="rect">
            <a:avLst/>
          </a:prstGeom>
        </p:spPr>
      </p:pic>
      <p:pic>
        <p:nvPicPr>
          <p:cNvPr id="145" name="Graphique 144" descr="Télescope">
            <a:extLst>
              <a:ext uri="{FF2B5EF4-FFF2-40B4-BE49-F238E27FC236}">
                <a16:creationId xmlns:a16="http://schemas.microsoft.com/office/drawing/2014/main" id="{2821BA86-097C-11D2-9063-53ABA92EEF23}"/>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1548839" y="1777689"/>
            <a:ext cx="914400" cy="914400"/>
          </a:xfrm>
          <a:prstGeom prst="rect">
            <a:avLst/>
          </a:prstGeom>
        </p:spPr>
      </p:pic>
      <p:pic>
        <p:nvPicPr>
          <p:cNvPr id="147" name="Graphique 146" descr="Atome">
            <a:extLst>
              <a:ext uri="{FF2B5EF4-FFF2-40B4-BE49-F238E27FC236}">
                <a16:creationId xmlns:a16="http://schemas.microsoft.com/office/drawing/2014/main" id="{F629C143-87F0-DBE3-C0C8-9A4E82DBE1E2}"/>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3085405" y="4831105"/>
            <a:ext cx="914400" cy="914400"/>
          </a:xfrm>
          <a:prstGeom prst="rect">
            <a:avLst/>
          </a:prstGeom>
        </p:spPr>
      </p:pic>
      <p:pic>
        <p:nvPicPr>
          <p:cNvPr id="149" name="Graphique 148" descr="Système solaire">
            <a:extLst>
              <a:ext uri="{FF2B5EF4-FFF2-40B4-BE49-F238E27FC236}">
                <a16:creationId xmlns:a16="http://schemas.microsoft.com/office/drawing/2014/main" id="{7AD8F9F9-6BB2-281D-257A-D8629D0D8E81}"/>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3420652" y="8846072"/>
            <a:ext cx="914400" cy="914400"/>
          </a:xfrm>
          <a:prstGeom prst="rect">
            <a:avLst/>
          </a:prstGeom>
        </p:spPr>
      </p:pic>
      <p:pic>
        <p:nvPicPr>
          <p:cNvPr id="151" name="Graphique 150" descr="Microscope">
            <a:extLst>
              <a:ext uri="{FF2B5EF4-FFF2-40B4-BE49-F238E27FC236}">
                <a16:creationId xmlns:a16="http://schemas.microsoft.com/office/drawing/2014/main" id="{A10649A7-66C0-7BAA-26FB-D330E96FB50F}"/>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0791143" y="10950000"/>
            <a:ext cx="914400" cy="914400"/>
          </a:xfrm>
          <a:prstGeom prst="rect">
            <a:avLst/>
          </a:prstGeom>
        </p:spPr>
      </p:pic>
      <p:pic>
        <p:nvPicPr>
          <p:cNvPr id="153" name="Graphique 152" descr="Batterie en charge">
            <a:extLst>
              <a:ext uri="{FF2B5EF4-FFF2-40B4-BE49-F238E27FC236}">
                <a16:creationId xmlns:a16="http://schemas.microsoft.com/office/drawing/2014/main" id="{B3648E66-30F8-37BC-9335-25AEFA3271E3}"/>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0406" y="2253010"/>
            <a:ext cx="914400" cy="914400"/>
          </a:xfrm>
          <a:prstGeom prst="rect">
            <a:avLst/>
          </a:prstGeom>
        </p:spPr>
      </p:pic>
      <p:pic>
        <p:nvPicPr>
          <p:cNvPr id="155" name="Graphique 154" descr="Stéthoscope">
            <a:extLst>
              <a:ext uri="{FF2B5EF4-FFF2-40B4-BE49-F238E27FC236}">
                <a16:creationId xmlns:a16="http://schemas.microsoft.com/office/drawing/2014/main" id="{3EF1B842-8B28-6F95-6C06-E51B6B964AC8}"/>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2343" y="6004363"/>
            <a:ext cx="914400" cy="914400"/>
          </a:xfrm>
          <a:prstGeom prst="rect">
            <a:avLst/>
          </a:prstGeom>
        </p:spPr>
      </p:pic>
      <p:pic>
        <p:nvPicPr>
          <p:cNvPr id="157" name="Graphique 156" descr="Ambulance">
            <a:extLst>
              <a:ext uri="{FF2B5EF4-FFF2-40B4-BE49-F238E27FC236}">
                <a16:creationId xmlns:a16="http://schemas.microsoft.com/office/drawing/2014/main" id="{238D1D86-B31B-3651-E120-E77C7FA838F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5888625" y="5192339"/>
            <a:ext cx="914400" cy="914400"/>
          </a:xfrm>
          <a:prstGeom prst="rect">
            <a:avLst/>
          </a:prstGeom>
        </p:spPr>
      </p:pic>
      <p:pic>
        <p:nvPicPr>
          <p:cNvPr id="159" name="Graphique 158" descr="Soleil">
            <a:extLst>
              <a:ext uri="{FF2B5EF4-FFF2-40B4-BE49-F238E27FC236}">
                <a16:creationId xmlns:a16="http://schemas.microsoft.com/office/drawing/2014/main" id="{A86108FE-F7BE-162B-D421-63A4F51E0CED}"/>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1391143" y="11550000"/>
            <a:ext cx="914400" cy="914400"/>
          </a:xfrm>
          <a:prstGeom prst="rect">
            <a:avLst/>
          </a:prstGeom>
        </p:spPr>
      </p:pic>
      <p:pic>
        <p:nvPicPr>
          <p:cNvPr id="161" name="Graphique 160" descr="Nuage">
            <a:extLst>
              <a:ext uri="{FF2B5EF4-FFF2-40B4-BE49-F238E27FC236}">
                <a16:creationId xmlns:a16="http://schemas.microsoft.com/office/drawing/2014/main" id="{0D886E00-A586-AA5A-67A9-82A0BD5D9F6D}"/>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11541143" y="11700000"/>
            <a:ext cx="914400" cy="914400"/>
          </a:xfrm>
          <a:prstGeom prst="rect">
            <a:avLst/>
          </a:prstGeom>
        </p:spPr>
      </p:pic>
      <p:pic>
        <p:nvPicPr>
          <p:cNvPr id="163" name="Graphique 162" descr="Parapluie">
            <a:extLst>
              <a:ext uri="{FF2B5EF4-FFF2-40B4-BE49-F238E27FC236}">
                <a16:creationId xmlns:a16="http://schemas.microsoft.com/office/drawing/2014/main" id="{FA6D1B29-AE29-15D7-5D8B-EF760F11F583}"/>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11691143" y="11850000"/>
            <a:ext cx="914400" cy="914400"/>
          </a:xfrm>
          <a:prstGeom prst="rect">
            <a:avLst/>
          </a:prstGeom>
        </p:spPr>
      </p:pic>
      <p:pic>
        <p:nvPicPr>
          <p:cNvPr id="165" name="Graphique 164" descr="Lune et étoiles">
            <a:extLst>
              <a:ext uri="{FF2B5EF4-FFF2-40B4-BE49-F238E27FC236}">
                <a16:creationId xmlns:a16="http://schemas.microsoft.com/office/drawing/2014/main" id="{D8BD7B8B-5C53-A4E5-70C0-FE16B51252E7}"/>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11841143" y="12000000"/>
            <a:ext cx="914400" cy="914400"/>
          </a:xfrm>
          <a:prstGeom prst="rect">
            <a:avLst/>
          </a:prstGeom>
        </p:spPr>
      </p:pic>
      <p:pic>
        <p:nvPicPr>
          <p:cNvPr id="167" name="Graphique 166" descr="Plante">
            <a:extLst>
              <a:ext uri="{FF2B5EF4-FFF2-40B4-BE49-F238E27FC236}">
                <a16:creationId xmlns:a16="http://schemas.microsoft.com/office/drawing/2014/main" id="{CC91A21C-1698-FC88-2A7D-7C5F3175B1E9}"/>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11991143" y="12150000"/>
            <a:ext cx="914400" cy="914400"/>
          </a:xfrm>
          <a:prstGeom prst="rect">
            <a:avLst/>
          </a:prstGeom>
        </p:spPr>
      </p:pic>
      <p:pic>
        <p:nvPicPr>
          <p:cNvPr id="169" name="Graphique 168" descr="Feuille">
            <a:extLst>
              <a:ext uri="{FF2B5EF4-FFF2-40B4-BE49-F238E27FC236}">
                <a16:creationId xmlns:a16="http://schemas.microsoft.com/office/drawing/2014/main" id="{6A86855D-5624-4C88-18B4-AD8A0B7DAE8E}"/>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12141143" y="12300000"/>
            <a:ext cx="914400" cy="914400"/>
          </a:xfrm>
          <a:prstGeom prst="rect">
            <a:avLst/>
          </a:prstGeom>
        </p:spPr>
      </p:pic>
      <p:pic>
        <p:nvPicPr>
          <p:cNvPr id="171" name="Graphique 170" descr="Parasol">
            <a:extLst>
              <a:ext uri="{FF2B5EF4-FFF2-40B4-BE49-F238E27FC236}">
                <a16:creationId xmlns:a16="http://schemas.microsoft.com/office/drawing/2014/main" id="{5268AA28-5400-A28C-3DB0-64A8EB0D133C}"/>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12291143" y="12450000"/>
            <a:ext cx="914400" cy="914400"/>
          </a:xfrm>
          <a:prstGeom prst="rect">
            <a:avLst/>
          </a:prstGeom>
        </p:spPr>
      </p:pic>
      <p:pic>
        <p:nvPicPr>
          <p:cNvPr id="173" name="Graphique 172" descr="Flocon de neige">
            <a:extLst>
              <a:ext uri="{FF2B5EF4-FFF2-40B4-BE49-F238E27FC236}">
                <a16:creationId xmlns:a16="http://schemas.microsoft.com/office/drawing/2014/main" id="{9434CB1B-0DBA-4A66-31D7-CF0A7CC3B520}"/>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2441143" y="12600000"/>
            <a:ext cx="914400" cy="914400"/>
          </a:xfrm>
          <a:prstGeom prst="rect">
            <a:avLst/>
          </a:prstGeom>
        </p:spPr>
      </p:pic>
      <p:pic>
        <p:nvPicPr>
          <p:cNvPr id="175" name="Graphique 174" descr="Arbre à feuilles caduques">
            <a:extLst>
              <a:ext uri="{FF2B5EF4-FFF2-40B4-BE49-F238E27FC236}">
                <a16:creationId xmlns:a16="http://schemas.microsoft.com/office/drawing/2014/main" id="{D5D65B10-C037-6288-0D62-1F58E3BB6507}"/>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2591143" y="12750000"/>
            <a:ext cx="914400" cy="914400"/>
          </a:xfrm>
          <a:prstGeom prst="rect">
            <a:avLst/>
          </a:prstGeom>
        </p:spPr>
      </p:pic>
      <p:pic>
        <p:nvPicPr>
          <p:cNvPr id="177" name="Graphique 176" descr="Empreintes">
            <a:extLst>
              <a:ext uri="{FF2B5EF4-FFF2-40B4-BE49-F238E27FC236}">
                <a16:creationId xmlns:a16="http://schemas.microsoft.com/office/drawing/2014/main" id="{FBE282DF-691F-D294-A875-AFD3A36D5E2C}"/>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12741143" y="12900000"/>
            <a:ext cx="914400" cy="914400"/>
          </a:xfrm>
          <a:prstGeom prst="rect">
            <a:avLst/>
          </a:prstGeom>
        </p:spPr>
      </p:pic>
      <p:pic>
        <p:nvPicPr>
          <p:cNvPr id="179" name="Graphique 178" descr="Vague">
            <a:extLst>
              <a:ext uri="{FF2B5EF4-FFF2-40B4-BE49-F238E27FC236}">
                <a16:creationId xmlns:a16="http://schemas.microsoft.com/office/drawing/2014/main" id="{E99E5C61-37D0-4A7E-6D6A-8A017954D460}"/>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2891143" y="13050000"/>
            <a:ext cx="914400" cy="914400"/>
          </a:xfrm>
          <a:prstGeom prst="rect">
            <a:avLst/>
          </a:prstGeom>
        </p:spPr>
      </p:pic>
      <p:pic>
        <p:nvPicPr>
          <p:cNvPr id="181" name="Graphique 180" descr="Étoiles">
            <a:extLst>
              <a:ext uri="{FF2B5EF4-FFF2-40B4-BE49-F238E27FC236}">
                <a16:creationId xmlns:a16="http://schemas.microsoft.com/office/drawing/2014/main" id="{26CC2E69-99EA-B1C1-F76A-69D869094950}"/>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3041143" y="13200000"/>
            <a:ext cx="914400" cy="914400"/>
          </a:xfrm>
          <a:prstGeom prst="rect">
            <a:avLst/>
          </a:prstGeom>
        </p:spPr>
      </p:pic>
      <p:pic>
        <p:nvPicPr>
          <p:cNvPr id="183" name="Graphique 182" descr="Lune">
            <a:extLst>
              <a:ext uri="{FF2B5EF4-FFF2-40B4-BE49-F238E27FC236}">
                <a16:creationId xmlns:a16="http://schemas.microsoft.com/office/drawing/2014/main" id="{7A9BADB5-0018-4CBC-83A2-CA4091730B51}"/>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3191143" y="13350000"/>
            <a:ext cx="914400" cy="914400"/>
          </a:xfrm>
          <a:prstGeom prst="rect">
            <a:avLst/>
          </a:prstGeom>
        </p:spPr>
      </p:pic>
      <p:pic>
        <p:nvPicPr>
          <p:cNvPr id="185" name="Graphique 184" descr="Comète">
            <a:extLst>
              <a:ext uri="{FF2B5EF4-FFF2-40B4-BE49-F238E27FC236}">
                <a16:creationId xmlns:a16="http://schemas.microsoft.com/office/drawing/2014/main" id="{69C9FD27-063E-5FBA-4B81-140C27BC3715}"/>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3341143" y="13500000"/>
            <a:ext cx="914400" cy="914400"/>
          </a:xfrm>
          <a:prstGeom prst="rect">
            <a:avLst/>
          </a:prstGeom>
        </p:spPr>
      </p:pic>
      <p:pic>
        <p:nvPicPr>
          <p:cNvPr id="187" name="Graphique 186" descr="Raisins">
            <a:extLst>
              <a:ext uri="{FF2B5EF4-FFF2-40B4-BE49-F238E27FC236}">
                <a16:creationId xmlns:a16="http://schemas.microsoft.com/office/drawing/2014/main" id="{128AEA56-54A0-5E91-32E9-4AE3AA5E0B49}"/>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3491143" y="13650000"/>
            <a:ext cx="914400" cy="914400"/>
          </a:xfrm>
          <a:prstGeom prst="rect">
            <a:avLst/>
          </a:prstGeom>
        </p:spPr>
      </p:pic>
      <p:pic>
        <p:nvPicPr>
          <p:cNvPr id="189" name="Graphique 188" descr="Cupcake">
            <a:extLst>
              <a:ext uri="{FF2B5EF4-FFF2-40B4-BE49-F238E27FC236}">
                <a16:creationId xmlns:a16="http://schemas.microsoft.com/office/drawing/2014/main" id="{3BEE8496-1A91-8881-D590-48AE997D0A17}"/>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13641143" y="13800000"/>
            <a:ext cx="914400" cy="914400"/>
          </a:xfrm>
          <a:prstGeom prst="rect">
            <a:avLst/>
          </a:prstGeom>
        </p:spPr>
      </p:pic>
      <p:pic>
        <p:nvPicPr>
          <p:cNvPr id="191" name="Graphique 190" descr="Thé">
            <a:extLst>
              <a:ext uri="{FF2B5EF4-FFF2-40B4-BE49-F238E27FC236}">
                <a16:creationId xmlns:a16="http://schemas.microsoft.com/office/drawing/2014/main" id="{A788F2CA-2FCC-34FE-8F0C-FB3F5EE4F91C}"/>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13791143" y="13950000"/>
            <a:ext cx="914400" cy="914400"/>
          </a:xfrm>
          <a:prstGeom prst="rect">
            <a:avLst/>
          </a:prstGeom>
        </p:spPr>
      </p:pic>
      <p:pic>
        <p:nvPicPr>
          <p:cNvPr id="193" name="Graphique 192" descr="Sucette">
            <a:extLst>
              <a:ext uri="{FF2B5EF4-FFF2-40B4-BE49-F238E27FC236}">
                <a16:creationId xmlns:a16="http://schemas.microsoft.com/office/drawing/2014/main" id="{4DCBDC2C-88AD-B468-FC73-CF03D2D02272}"/>
              </a:ext>
            </a:extLst>
          </p:cNvPr>
          <p:cNvPicPr>
            <a:picLocks noChangeAspect="1"/>
          </p:cNvPicPr>
          <p:nvPr/>
        </p:nvPicPr>
        <p:blipFill>
          <a:blip r:embed="rId118">
            <a:extLst>
              <a:ext uri="{96DAC541-7B7A-43D3-8B79-37D633B846F1}">
                <asvg:svgBlip xmlns:asvg="http://schemas.microsoft.com/office/drawing/2016/SVG/main" r:embed="rId119"/>
              </a:ext>
            </a:extLst>
          </a:blip>
          <a:stretch>
            <a:fillRect/>
          </a:stretch>
        </p:blipFill>
        <p:spPr>
          <a:xfrm>
            <a:off x="13941143" y="14100000"/>
            <a:ext cx="914400" cy="914400"/>
          </a:xfrm>
          <a:prstGeom prst="rect">
            <a:avLst/>
          </a:prstGeom>
        </p:spPr>
      </p:pic>
      <p:pic>
        <p:nvPicPr>
          <p:cNvPr id="195" name="Graphique 194" descr="Coupe à fruits">
            <a:extLst>
              <a:ext uri="{FF2B5EF4-FFF2-40B4-BE49-F238E27FC236}">
                <a16:creationId xmlns:a16="http://schemas.microsoft.com/office/drawing/2014/main" id="{9061C5A2-8F00-FAB0-5D47-1DE46F081917}"/>
              </a:ext>
            </a:extLst>
          </p:cNvPr>
          <p:cNvPicPr>
            <a:picLocks noChangeAspect="1"/>
          </p:cNvPicPr>
          <p:nvPr/>
        </p:nvPicPr>
        <p:blipFill>
          <a:blip r:embed="rId120">
            <a:extLst>
              <a:ext uri="{96DAC541-7B7A-43D3-8B79-37D633B846F1}">
                <asvg:svgBlip xmlns:asvg="http://schemas.microsoft.com/office/drawing/2016/SVG/main" r:embed="rId121"/>
              </a:ext>
            </a:extLst>
          </a:blip>
          <a:stretch>
            <a:fillRect/>
          </a:stretch>
        </p:blipFill>
        <p:spPr>
          <a:xfrm>
            <a:off x="14091143" y="14250000"/>
            <a:ext cx="914400" cy="914400"/>
          </a:xfrm>
          <a:prstGeom prst="rect">
            <a:avLst/>
          </a:prstGeom>
        </p:spPr>
      </p:pic>
      <p:pic>
        <p:nvPicPr>
          <p:cNvPr id="197" name="Graphique 196" descr="Marteau">
            <a:extLst>
              <a:ext uri="{FF2B5EF4-FFF2-40B4-BE49-F238E27FC236}">
                <a16:creationId xmlns:a16="http://schemas.microsoft.com/office/drawing/2014/main" id="{CEDAD11E-A79C-9ABD-59D5-20A567621D16}"/>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14241143" y="14400000"/>
            <a:ext cx="914400" cy="914400"/>
          </a:xfrm>
          <a:prstGeom prst="rect">
            <a:avLst/>
          </a:prstGeom>
        </p:spPr>
      </p:pic>
      <p:pic>
        <p:nvPicPr>
          <p:cNvPr id="199" name="Graphique 198" descr="Grue">
            <a:extLst>
              <a:ext uri="{FF2B5EF4-FFF2-40B4-BE49-F238E27FC236}">
                <a16:creationId xmlns:a16="http://schemas.microsoft.com/office/drawing/2014/main" id="{26D3782C-3F57-3A11-FC7B-7683F241881B}"/>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14391143" y="14550000"/>
            <a:ext cx="914400" cy="914400"/>
          </a:xfrm>
          <a:prstGeom prst="rect">
            <a:avLst/>
          </a:prstGeom>
        </p:spPr>
      </p:pic>
      <p:pic>
        <p:nvPicPr>
          <p:cNvPr id="201" name="Graphique 200" descr="Cœur">
            <a:extLst>
              <a:ext uri="{FF2B5EF4-FFF2-40B4-BE49-F238E27FC236}">
                <a16:creationId xmlns:a16="http://schemas.microsoft.com/office/drawing/2014/main" id="{8237C159-B712-7865-195D-4BE6C5A25670}"/>
              </a:ext>
            </a:extLst>
          </p:cNvPr>
          <p:cNvPicPr>
            <a:picLocks noChangeAspect="1"/>
          </p:cNvPicPr>
          <p:nvPr/>
        </p:nvPicPr>
        <p:blipFill>
          <a:blip r:embed="rId126">
            <a:extLst>
              <a:ext uri="{96DAC541-7B7A-43D3-8B79-37D633B846F1}">
                <asvg:svgBlip xmlns:asvg="http://schemas.microsoft.com/office/drawing/2016/SVG/main" r:embed="rId127"/>
              </a:ext>
            </a:extLst>
          </a:blip>
          <a:stretch>
            <a:fillRect/>
          </a:stretch>
        </p:blipFill>
        <p:spPr>
          <a:xfrm>
            <a:off x="14541143" y="14700000"/>
            <a:ext cx="914400" cy="914400"/>
          </a:xfrm>
          <a:prstGeom prst="rect">
            <a:avLst/>
          </a:prstGeom>
        </p:spPr>
      </p:pic>
      <p:pic>
        <p:nvPicPr>
          <p:cNvPr id="203" name="Graphique 202" descr="Feu">
            <a:extLst>
              <a:ext uri="{FF2B5EF4-FFF2-40B4-BE49-F238E27FC236}">
                <a16:creationId xmlns:a16="http://schemas.microsoft.com/office/drawing/2014/main" id="{3A741E91-8452-E42C-8724-0DFF299F85D8}"/>
              </a:ext>
            </a:extLst>
          </p:cNvPr>
          <p:cNvPicPr>
            <a:picLocks noChangeAspect="1"/>
          </p:cNvPicPr>
          <p:nvPr/>
        </p:nvPicPr>
        <p:blipFill>
          <a:blip r:embed="rId128">
            <a:extLst>
              <a:ext uri="{96DAC541-7B7A-43D3-8B79-37D633B846F1}">
                <asvg:svgBlip xmlns:asvg="http://schemas.microsoft.com/office/drawing/2016/SVG/main" r:embed="rId129"/>
              </a:ext>
            </a:extLst>
          </a:blip>
          <a:stretch>
            <a:fillRect/>
          </a:stretch>
        </p:blipFill>
        <p:spPr>
          <a:xfrm>
            <a:off x="14691143" y="14850000"/>
            <a:ext cx="914400" cy="914400"/>
          </a:xfrm>
          <a:prstGeom prst="rect">
            <a:avLst/>
          </a:prstGeom>
        </p:spPr>
      </p:pic>
      <p:pic>
        <p:nvPicPr>
          <p:cNvPr id="205" name="Graphique 204" descr="Infinité">
            <a:extLst>
              <a:ext uri="{FF2B5EF4-FFF2-40B4-BE49-F238E27FC236}">
                <a16:creationId xmlns:a16="http://schemas.microsoft.com/office/drawing/2014/main" id="{B7EE6C86-237C-539F-2CAE-52C48A96E93B}"/>
              </a:ext>
            </a:extLst>
          </p:cNvPr>
          <p:cNvPicPr>
            <a:picLocks noChangeAspect="1"/>
          </p:cNvPicPr>
          <p:nvPr/>
        </p:nvPicPr>
        <p:blipFill>
          <a:blip r:embed="rId130">
            <a:extLst>
              <a:ext uri="{96DAC541-7B7A-43D3-8B79-37D633B846F1}">
                <asvg:svgBlip xmlns:asvg="http://schemas.microsoft.com/office/drawing/2016/SVG/main" r:embed="rId131"/>
              </a:ext>
            </a:extLst>
          </a:blip>
          <a:stretch>
            <a:fillRect/>
          </a:stretch>
        </p:blipFill>
        <p:spPr>
          <a:xfrm>
            <a:off x="14841143" y="15000000"/>
            <a:ext cx="914400" cy="914400"/>
          </a:xfrm>
          <a:prstGeom prst="rect">
            <a:avLst/>
          </a:prstGeom>
        </p:spPr>
      </p:pic>
      <p:pic>
        <p:nvPicPr>
          <p:cNvPr id="207" name="Graphique 206" descr="Point d’interrogation">
            <a:extLst>
              <a:ext uri="{FF2B5EF4-FFF2-40B4-BE49-F238E27FC236}">
                <a16:creationId xmlns:a16="http://schemas.microsoft.com/office/drawing/2014/main" id="{03A8016A-55DA-C3A0-C8BE-04AB2237101C}"/>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14991143" y="15150000"/>
            <a:ext cx="914400" cy="914400"/>
          </a:xfrm>
          <a:prstGeom prst="rect">
            <a:avLst/>
          </a:prstGeom>
        </p:spPr>
      </p:pic>
      <p:pic>
        <p:nvPicPr>
          <p:cNvPr id="209" name="Graphique 208" descr="Scène de montagnes">
            <a:extLst>
              <a:ext uri="{FF2B5EF4-FFF2-40B4-BE49-F238E27FC236}">
                <a16:creationId xmlns:a16="http://schemas.microsoft.com/office/drawing/2014/main" id="{FBD406A1-55F9-9071-998E-AEEA97CE8CC5}"/>
              </a:ext>
            </a:extLst>
          </p:cNvPr>
          <p:cNvPicPr>
            <a:picLocks noChangeAspect="1"/>
          </p:cNvPicPr>
          <p:nvPr/>
        </p:nvPicPr>
        <p:blipFill>
          <a:blip r:embed="rId134">
            <a:extLst>
              <a:ext uri="{96DAC541-7B7A-43D3-8B79-37D633B846F1}">
                <asvg:svgBlip xmlns:asvg="http://schemas.microsoft.com/office/drawing/2016/SVG/main" r:embed="rId135"/>
              </a:ext>
            </a:extLst>
          </a:blip>
          <a:stretch>
            <a:fillRect/>
          </a:stretch>
        </p:blipFill>
        <p:spPr>
          <a:xfrm>
            <a:off x="15141143" y="15300000"/>
            <a:ext cx="914400" cy="914400"/>
          </a:xfrm>
          <a:prstGeom prst="rect">
            <a:avLst/>
          </a:prstGeom>
        </p:spPr>
      </p:pic>
      <p:pic>
        <p:nvPicPr>
          <p:cNvPr id="211" name="Graphique 210" descr="Scène de forêt">
            <a:extLst>
              <a:ext uri="{FF2B5EF4-FFF2-40B4-BE49-F238E27FC236}">
                <a16:creationId xmlns:a16="http://schemas.microsoft.com/office/drawing/2014/main" id="{813C9130-442D-1C6A-C6B4-E3F92798839C}"/>
              </a:ext>
            </a:extLst>
          </p:cNvPr>
          <p:cNvPicPr>
            <a:picLocks noChangeAspect="1"/>
          </p:cNvPicPr>
          <p:nvPr/>
        </p:nvPicPr>
        <p:blipFill>
          <a:blip r:embed="rId136">
            <a:extLst>
              <a:ext uri="{96DAC541-7B7A-43D3-8B79-37D633B846F1}">
                <asvg:svgBlip xmlns:asvg="http://schemas.microsoft.com/office/drawing/2016/SVG/main" r:embed="rId137"/>
              </a:ext>
            </a:extLst>
          </a:blip>
          <a:stretch>
            <a:fillRect/>
          </a:stretch>
        </p:blipFill>
        <p:spPr>
          <a:xfrm>
            <a:off x="15291143" y="15450000"/>
            <a:ext cx="914400" cy="914400"/>
          </a:xfrm>
          <a:prstGeom prst="rect">
            <a:avLst/>
          </a:prstGeom>
        </p:spPr>
      </p:pic>
      <p:pic>
        <p:nvPicPr>
          <p:cNvPr id="213" name="Graphique 212" descr="Cercles avec flèches">
            <a:extLst>
              <a:ext uri="{FF2B5EF4-FFF2-40B4-BE49-F238E27FC236}">
                <a16:creationId xmlns:a16="http://schemas.microsoft.com/office/drawing/2014/main" id="{917B3FD9-213F-6383-5D9F-E29B1F891971}"/>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15441143" y="15600000"/>
            <a:ext cx="914400" cy="914400"/>
          </a:xfrm>
          <a:prstGeom prst="rect">
            <a:avLst/>
          </a:prstGeom>
        </p:spPr>
      </p:pic>
      <p:pic>
        <p:nvPicPr>
          <p:cNvPr id="215" name="Graphique 214" descr="Ampoule et engrenage">
            <a:extLst>
              <a:ext uri="{FF2B5EF4-FFF2-40B4-BE49-F238E27FC236}">
                <a16:creationId xmlns:a16="http://schemas.microsoft.com/office/drawing/2014/main" id="{01A388D9-43D4-AA98-4C6B-DF35B7F5B899}"/>
              </a:ext>
            </a:extLst>
          </p:cNvPr>
          <p:cNvPicPr>
            <a:picLocks noChangeAspect="1"/>
          </p:cNvPicPr>
          <p:nvPr/>
        </p:nvPicPr>
        <p:blipFill>
          <a:blip r:embed="rId140">
            <a:extLst>
              <a:ext uri="{96DAC541-7B7A-43D3-8B79-37D633B846F1}">
                <asvg:svgBlip xmlns:asvg="http://schemas.microsoft.com/office/drawing/2016/SVG/main" r:embed="rId141"/>
              </a:ext>
            </a:extLst>
          </a:blip>
          <a:stretch>
            <a:fillRect/>
          </a:stretch>
        </p:blipFill>
        <p:spPr>
          <a:xfrm>
            <a:off x="15591143" y="15750000"/>
            <a:ext cx="914400" cy="914400"/>
          </a:xfrm>
          <a:prstGeom prst="rect">
            <a:avLst/>
          </a:prstGeom>
        </p:spPr>
      </p:pic>
      <p:pic>
        <p:nvPicPr>
          <p:cNvPr id="217" name="Graphique 216" descr="Fermier">
            <a:extLst>
              <a:ext uri="{FF2B5EF4-FFF2-40B4-BE49-F238E27FC236}">
                <a16:creationId xmlns:a16="http://schemas.microsoft.com/office/drawing/2014/main" id="{5DC028BD-9466-8B13-580F-43BEDAA9492A}"/>
              </a:ext>
            </a:extLst>
          </p:cNvPr>
          <p:cNvPicPr>
            <a:picLocks noChangeAspect="1"/>
          </p:cNvPicPr>
          <p:nvPr/>
        </p:nvPicPr>
        <p:blipFill>
          <a:blip r:embed="rId142">
            <a:extLst>
              <a:ext uri="{96DAC541-7B7A-43D3-8B79-37D633B846F1}">
                <asvg:svgBlip xmlns:asvg="http://schemas.microsoft.com/office/drawing/2016/SVG/main" r:embed="rId143"/>
              </a:ext>
            </a:extLst>
          </a:blip>
          <a:stretch>
            <a:fillRect/>
          </a:stretch>
        </p:blipFill>
        <p:spPr>
          <a:xfrm>
            <a:off x="15741143" y="15900000"/>
            <a:ext cx="914400" cy="914400"/>
          </a:xfrm>
          <a:prstGeom prst="rect">
            <a:avLst/>
          </a:prstGeom>
        </p:spPr>
      </p:pic>
      <p:pic>
        <p:nvPicPr>
          <p:cNvPr id="219" name="Graphique 218" descr="Chef d’orchestre">
            <a:extLst>
              <a:ext uri="{FF2B5EF4-FFF2-40B4-BE49-F238E27FC236}">
                <a16:creationId xmlns:a16="http://schemas.microsoft.com/office/drawing/2014/main" id="{7158E88E-E6C8-D981-161A-A125716B3867}"/>
              </a:ext>
            </a:extLst>
          </p:cNvPr>
          <p:cNvPicPr>
            <a:picLocks noChangeAspect="1"/>
          </p:cNvPicPr>
          <p:nvPr/>
        </p:nvPicPr>
        <p:blipFill>
          <a:blip r:embed="rId144">
            <a:extLst>
              <a:ext uri="{96DAC541-7B7A-43D3-8B79-37D633B846F1}">
                <asvg:svgBlip xmlns:asvg="http://schemas.microsoft.com/office/drawing/2016/SVG/main" r:embed="rId145"/>
              </a:ext>
            </a:extLst>
          </a:blip>
          <a:stretch>
            <a:fillRect/>
          </a:stretch>
        </p:blipFill>
        <p:spPr>
          <a:xfrm>
            <a:off x="15891143" y="16050000"/>
            <a:ext cx="914400" cy="914400"/>
          </a:xfrm>
          <a:prstGeom prst="rect">
            <a:avLst/>
          </a:prstGeom>
        </p:spPr>
      </p:pic>
      <p:pic>
        <p:nvPicPr>
          <p:cNvPr id="221" name="Graphique 220" descr="Artiste">
            <a:extLst>
              <a:ext uri="{FF2B5EF4-FFF2-40B4-BE49-F238E27FC236}">
                <a16:creationId xmlns:a16="http://schemas.microsoft.com/office/drawing/2014/main" id="{AFB35692-EE12-B818-3726-FDC0C522994D}"/>
              </a:ext>
            </a:extLst>
          </p:cNvPr>
          <p:cNvPicPr>
            <a:picLocks noChangeAspect="1"/>
          </p:cNvPicPr>
          <p:nvPr/>
        </p:nvPicPr>
        <p:blipFill>
          <a:blip r:embed="rId146">
            <a:extLst>
              <a:ext uri="{96DAC541-7B7A-43D3-8B79-37D633B846F1}">
                <asvg:svgBlip xmlns:asvg="http://schemas.microsoft.com/office/drawing/2016/SVG/main" r:embed="rId147"/>
              </a:ext>
            </a:extLst>
          </a:blip>
          <a:stretch>
            <a:fillRect/>
          </a:stretch>
        </p:blipFill>
        <p:spPr>
          <a:xfrm>
            <a:off x="16041143" y="16200000"/>
            <a:ext cx="914400" cy="914400"/>
          </a:xfrm>
          <a:prstGeom prst="rect">
            <a:avLst/>
          </a:prstGeom>
        </p:spPr>
      </p:pic>
      <p:pic>
        <p:nvPicPr>
          <p:cNvPr id="223" name="Graphique 222" descr="Pilote">
            <a:extLst>
              <a:ext uri="{FF2B5EF4-FFF2-40B4-BE49-F238E27FC236}">
                <a16:creationId xmlns:a16="http://schemas.microsoft.com/office/drawing/2014/main" id="{F15715BF-7915-EE38-76F6-0A1771A87114}"/>
              </a:ext>
            </a:extLst>
          </p:cNvPr>
          <p:cNvPicPr>
            <a:picLocks noChangeAspect="1"/>
          </p:cNvPicPr>
          <p:nvPr/>
        </p:nvPicPr>
        <p:blipFill>
          <a:blip r:embed="rId148">
            <a:extLst>
              <a:ext uri="{96DAC541-7B7A-43D3-8B79-37D633B846F1}">
                <asvg:svgBlip xmlns:asvg="http://schemas.microsoft.com/office/drawing/2016/SVG/main" r:embed="rId149"/>
              </a:ext>
            </a:extLst>
          </a:blip>
          <a:stretch>
            <a:fillRect/>
          </a:stretch>
        </p:blipFill>
        <p:spPr>
          <a:xfrm>
            <a:off x="16191143" y="16350000"/>
            <a:ext cx="914400" cy="914400"/>
          </a:xfrm>
          <a:prstGeom prst="rect">
            <a:avLst/>
          </a:prstGeom>
        </p:spPr>
      </p:pic>
      <p:pic>
        <p:nvPicPr>
          <p:cNvPr id="225" name="Graphique 224" descr="Soldat">
            <a:extLst>
              <a:ext uri="{FF2B5EF4-FFF2-40B4-BE49-F238E27FC236}">
                <a16:creationId xmlns:a16="http://schemas.microsoft.com/office/drawing/2014/main" id="{8C643796-24EF-9373-2E93-20EB124E720D}"/>
              </a:ext>
            </a:extLst>
          </p:cNvPr>
          <p:cNvPicPr>
            <a:picLocks noChangeAspect="1"/>
          </p:cNvPicPr>
          <p:nvPr/>
        </p:nvPicPr>
        <p:blipFill>
          <a:blip r:embed="rId150">
            <a:extLst>
              <a:ext uri="{96DAC541-7B7A-43D3-8B79-37D633B846F1}">
                <asvg:svgBlip xmlns:asvg="http://schemas.microsoft.com/office/drawing/2016/SVG/main" r:embed="rId151"/>
              </a:ext>
            </a:extLst>
          </a:blip>
          <a:stretch>
            <a:fillRect/>
          </a:stretch>
        </p:blipFill>
        <p:spPr>
          <a:xfrm>
            <a:off x="16341143" y="16500000"/>
            <a:ext cx="914400" cy="914400"/>
          </a:xfrm>
          <a:prstGeom prst="rect">
            <a:avLst/>
          </a:prstGeom>
        </p:spPr>
      </p:pic>
      <p:pic>
        <p:nvPicPr>
          <p:cNvPr id="227" name="Graphique 226" descr="Capitaine">
            <a:extLst>
              <a:ext uri="{FF2B5EF4-FFF2-40B4-BE49-F238E27FC236}">
                <a16:creationId xmlns:a16="http://schemas.microsoft.com/office/drawing/2014/main" id="{D36A3DEF-3D47-74F2-60CF-AA089AA2FEA6}"/>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16491143" y="16650000"/>
            <a:ext cx="914400" cy="914400"/>
          </a:xfrm>
          <a:prstGeom prst="rect">
            <a:avLst/>
          </a:prstGeom>
        </p:spPr>
      </p:pic>
      <p:pic>
        <p:nvPicPr>
          <p:cNvPr id="229" name="Graphique 228" descr="Pièces de puzzle">
            <a:extLst>
              <a:ext uri="{FF2B5EF4-FFF2-40B4-BE49-F238E27FC236}">
                <a16:creationId xmlns:a16="http://schemas.microsoft.com/office/drawing/2014/main" id="{D9DDC745-2337-59D9-435F-E7B59E5E7536}"/>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16641143" y="16800000"/>
            <a:ext cx="914400" cy="914400"/>
          </a:xfrm>
          <a:prstGeom prst="rect">
            <a:avLst/>
          </a:prstGeom>
        </p:spPr>
      </p:pic>
      <p:pic>
        <p:nvPicPr>
          <p:cNvPr id="231" name="Graphique 230" descr="Balance de la justice">
            <a:extLst>
              <a:ext uri="{FF2B5EF4-FFF2-40B4-BE49-F238E27FC236}">
                <a16:creationId xmlns:a16="http://schemas.microsoft.com/office/drawing/2014/main" id="{456A7FD1-1AAA-EA53-23B6-48AB0DC61A17}"/>
              </a:ext>
            </a:extLst>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16791143" y="16950000"/>
            <a:ext cx="914400" cy="914400"/>
          </a:xfrm>
          <a:prstGeom prst="rect">
            <a:avLst/>
          </a:prstGeom>
        </p:spPr>
      </p:pic>
      <p:pic>
        <p:nvPicPr>
          <p:cNvPr id="233" name="Graphique 232" descr="Gymnaste : routine au sol">
            <a:extLst>
              <a:ext uri="{FF2B5EF4-FFF2-40B4-BE49-F238E27FC236}">
                <a16:creationId xmlns:a16="http://schemas.microsoft.com/office/drawing/2014/main" id="{C88337C0-BE0F-A6CD-9F28-F90FCA83FC59}"/>
              </a:ext>
            </a:extLst>
          </p:cNvPr>
          <p:cNvPicPr>
            <a:picLocks noChangeAspect="1"/>
          </p:cNvPicPr>
          <p:nvPr/>
        </p:nvPicPr>
        <p:blipFill>
          <a:blip r:embed="rId158">
            <a:extLst>
              <a:ext uri="{96DAC541-7B7A-43D3-8B79-37D633B846F1}">
                <asvg:svgBlip xmlns:asvg="http://schemas.microsoft.com/office/drawing/2016/SVG/main" r:embed="rId159"/>
              </a:ext>
            </a:extLst>
          </a:blip>
          <a:stretch>
            <a:fillRect/>
          </a:stretch>
        </p:blipFill>
        <p:spPr>
          <a:xfrm>
            <a:off x="16941143" y="17100000"/>
            <a:ext cx="914400" cy="914400"/>
          </a:xfrm>
          <a:prstGeom prst="rect">
            <a:avLst/>
          </a:prstGeom>
        </p:spPr>
      </p:pic>
      <p:pic>
        <p:nvPicPr>
          <p:cNvPr id="235" name="Graphique 234" descr="Cyclisme">
            <a:extLst>
              <a:ext uri="{FF2B5EF4-FFF2-40B4-BE49-F238E27FC236}">
                <a16:creationId xmlns:a16="http://schemas.microsoft.com/office/drawing/2014/main" id="{B8661016-A68F-5362-FAD3-9760F952FE07}"/>
              </a:ext>
            </a:extLst>
          </p:cNvPr>
          <p:cNvPicPr>
            <a:picLocks noChangeAspect="1"/>
          </p:cNvPicPr>
          <p:nvPr/>
        </p:nvPicPr>
        <p:blipFill>
          <a:blip r:embed="rId160">
            <a:extLst>
              <a:ext uri="{96DAC541-7B7A-43D3-8B79-37D633B846F1}">
                <asvg:svgBlip xmlns:asvg="http://schemas.microsoft.com/office/drawing/2016/SVG/main" r:embed="rId161"/>
              </a:ext>
            </a:extLst>
          </a:blip>
          <a:stretch>
            <a:fillRect/>
          </a:stretch>
        </p:blipFill>
        <p:spPr>
          <a:xfrm>
            <a:off x="17091143" y="17250000"/>
            <a:ext cx="914400" cy="914400"/>
          </a:xfrm>
          <a:prstGeom prst="rect">
            <a:avLst/>
          </a:prstGeom>
        </p:spPr>
      </p:pic>
      <p:pic>
        <p:nvPicPr>
          <p:cNvPr id="237" name="Graphique 236" descr="Canoë">
            <a:extLst>
              <a:ext uri="{FF2B5EF4-FFF2-40B4-BE49-F238E27FC236}">
                <a16:creationId xmlns:a16="http://schemas.microsoft.com/office/drawing/2014/main" id="{9105F95E-4D04-16EA-67BE-1B74139D12AC}"/>
              </a:ext>
            </a:extLst>
          </p:cNvPr>
          <p:cNvPicPr>
            <a:picLocks noChangeAspect="1"/>
          </p:cNvPicPr>
          <p:nvPr/>
        </p:nvPicPr>
        <p:blipFill>
          <a:blip r:embed="rId162">
            <a:extLst>
              <a:ext uri="{96DAC541-7B7A-43D3-8B79-37D633B846F1}">
                <asvg:svgBlip xmlns:asvg="http://schemas.microsoft.com/office/drawing/2016/SVG/main" r:embed="rId163"/>
              </a:ext>
            </a:extLst>
          </a:blip>
          <a:stretch>
            <a:fillRect/>
          </a:stretch>
        </p:blipFill>
        <p:spPr>
          <a:xfrm>
            <a:off x="17241143" y="17400000"/>
            <a:ext cx="914400" cy="914400"/>
          </a:xfrm>
          <a:prstGeom prst="rect">
            <a:avLst/>
          </a:prstGeom>
        </p:spPr>
      </p:pic>
      <p:pic>
        <p:nvPicPr>
          <p:cNvPr id="239" name="Graphique 238" descr="Voilier">
            <a:extLst>
              <a:ext uri="{FF2B5EF4-FFF2-40B4-BE49-F238E27FC236}">
                <a16:creationId xmlns:a16="http://schemas.microsoft.com/office/drawing/2014/main" id="{B31A0546-8B89-497F-7C97-8E998304F021}"/>
              </a:ext>
            </a:extLst>
          </p:cNvPr>
          <p:cNvPicPr>
            <a:picLocks noChangeAspect="1"/>
          </p:cNvPicPr>
          <p:nvPr/>
        </p:nvPicPr>
        <p:blipFill>
          <a:blip r:embed="rId164">
            <a:extLst>
              <a:ext uri="{96DAC541-7B7A-43D3-8B79-37D633B846F1}">
                <asvg:svgBlip xmlns:asvg="http://schemas.microsoft.com/office/drawing/2016/SVG/main" r:embed="rId165"/>
              </a:ext>
            </a:extLst>
          </a:blip>
          <a:stretch>
            <a:fillRect/>
          </a:stretch>
        </p:blipFill>
        <p:spPr>
          <a:xfrm>
            <a:off x="17391143" y="17550000"/>
            <a:ext cx="914400" cy="914400"/>
          </a:xfrm>
          <a:prstGeom prst="rect">
            <a:avLst/>
          </a:prstGeom>
        </p:spPr>
      </p:pic>
      <p:pic>
        <p:nvPicPr>
          <p:cNvPr id="241" name="Graphique 240" descr="Ordinateur">
            <a:extLst>
              <a:ext uri="{FF2B5EF4-FFF2-40B4-BE49-F238E27FC236}">
                <a16:creationId xmlns:a16="http://schemas.microsoft.com/office/drawing/2014/main" id="{5DBC1CF6-E135-70DE-7254-59F516349480}"/>
              </a:ext>
            </a:extLst>
          </p:cNvPr>
          <p:cNvPicPr>
            <a:picLocks noChangeAspect="1"/>
          </p:cNvPicPr>
          <p:nvPr/>
        </p:nvPicPr>
        <p:blipFill>
          <a:blip r:embed="rId166">
            <a:extLst>
              <a:ext uri="{96DAC541-7B7A-43D3-8B79-37D633B846F1}">
                <asvg:svgBlip xmlns:asvg="http://schemas.microsoft.com/office/drawing/2016/SVG/main" r:embed="rId167"/>
              </a:ext>
            </a:extLst>
          </a:blip>
          <a:stretch>
            <a:fillRect/>
          </a:stretch>
        </p:blipFill>
        <p:spPr>
          <a:xfrm>
            <a:off x="17541143" y="17700000"/>
            <a:ext cx="914400" cy="914400"/>
          </a:xfrm>
          <a:prstGeom prst="rect">
            <a:avLst/>
          </a:prstGeom>
        </p:spPr>
      </p:pic>
      <p:pic>
        <p:nvPicPr>
          <p:cNvPr id="243" name="Graphique 242" descr="Antenne relais téléphonique">
            <a:extLst>
              <a:ext uri="{FF2B5EF4-FFF2-40B4-BE49-F238E27FC236}">
                <a16:creationId xmlns:a16="http://schemas.microsoft.com/office/drawing/2014/main" id="{166B577D-2C78-A500-86B8-30B952925E65}"/>
              </a:ext>
            </a:extLst>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17691143" y="17850000"/>
            <a:ext cx="914400" cy="914400"/>
          </a:xfrm>
          <a:prstGeom prst="rect">
            <a:avLst/>
          </a:prstGeom>
        </p:spPr>
      </p:pic>
      <p:pic>
        <p:nvPicPr>
          <p:cNvPr id="245" name="Graphique 244" descr="Public cible">
            <a:extLst>
              <a:ext uri="{FF2B5EF4-FFF2-40B4-BE49-F238E27FC236}">
                <a16:creationId xmlns:a16="http://schemas.microsoft.com/office/drawing/2014/main" id="{66D6E121-73BF-6924-4AEC-181DBBEEE453}"/>
              </a:ext>
            </a:extLst>
          </p:cNvPr>
          <p:cNvPicPr>
            <a:picLocks noChangeAspect="1"/>
          </p:cNvPicPr>
          <p:nvPr/>
        </p:nvPicPr>
        <p:blipFill>
          <a:blip r:embed="rId170">
            <a:extLst>
              <a:ext uri="{96DAC541-7B7A-43D3-8B79-37D633B846F1}">
                <asvg:svgBlip xmlns:asvg="http://schemas.microsoft.com/office/drawing/2016/SVG/main" r:embed="rId171"/>
              </a:ext>
            </a:extLst>
          </a:blip>
          <a:stretch>
            <a:fillRect/>
          </a:stretch>
        </p:blipFill>
        <p:spPr>
          <a:xfrm>
            <a:off x="17841143" y="18000000"/>
            <a:ext cx="914400" cy="914400"/>
          </a:xfrm>
          <a:prstGeom prst="rect">
            <a:avLst/>
          </a:prstGeom>
        </p:spPr>
      </p:pic>
      <p:pic>
        <p:nvPicPr>
          <p:cNvPr id="247" name="Graphique 246" descr="Arc-en-ciel">
            <a:extLst>
              <a:ext uri="{FF2B5EF4-FFF2-40B4-BE49-F238E27FC236}">
                <a16:creationId xmlns:a16="http://schemas.microsoft.com/office/drawing/2014/main" id="{26CB716E-E728-7501-37DE-6B4E3A490CD7}"/>
              </a:ext>
            </a:extLst>
          </p:cNvPr>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17991143" y="18150000"/>
            <a:ext cx="914400" cy="914400"/>
          </a:xfrm>
          <a:prstGeom prst="rect">
            <a:avLst/>
          </a:prstGeom>
        </p:spPr>
      </p:pic>
      <p:pic>
        <p:nvPicPr>
          <p:cNvPr id="249" name="Graphique 248" descr="Bus">
            <a:extLst>
              <a:ext uri="{FF2B5EF4-FFF2-40B4-BE49-F238E27FC236}">
                <a16:creationId xmlns:a16="http://schemas.microsoft.com/office/drawing/2014/main" id="{6A3C797D-D13D-C75F-E0A7-DFA47EE0D51E}"/>
              </a:ext>
            </a:extLst>
          </p:cNvPr>
          <p:cNvPicPr>
            <a:picLocks noChangeAspect="1"/>
          </p:cNvPicPr>
          <p:nvPr/>
        </p:nvPicPr>
        <p:blipFill>
          <a:blip r:embed="rId174">
            <a:extLst>
              <a:ext uri="{96DAC541-7B7A-43D3-8B79-37D633B846F1}">
                <asvg:svgBlip xmlns:asvg="http://schemas.microsoft.com/office/drawing/2016/SVG/main" r:embed="rId175"/>
              </a:ext>
            </a:extLst>
          </a:blip>
          <a:stretch>
            <a:fillRect/>
          </a:stretch>
        </p:blipFill>
        <p:spPr>
          <a:xfrm>
            <a:off x="18141143" y="18300000"/>
            <a:ext cx="914400" cy="914400"/>
          </a:xfrm>
          <a:prstGeom prst="rect">
            <a:avLst/>
          </a:prstGeom>
        </p:spPr>
      </p:pic>
      <p:pic>
        <p:nvPicPr>
          <p:cNvPr id="251" name="Graphique 250" descr="Tramway">
            <a:extLst>
              <a:ext uri="{FF2B5EF4-FFF2-40B4-BE49-F238E27FC236}">
                <a16:creationId xmlns:a16="http://schemas.microsoft.com/office/drawing/2014/main" id="{7F5B6637-7FCB-5590-C9EF-6E29B4908A2F}"/>
              </a:ext>
            </a:extLst>
          </p:cNvPr>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18291143" y="18450000"/>
            <a:ext cx="914400" cy="914400"/>
          </a:xfrm>
          <a:prstGeom prst="rect">
            <a:avLst/>
          </a:prstGeom>
        </p:spPr>
      </p:pic>
      <p:pic>
        <p:nvPicPr>
          <p:cNvPr id="253" name="Graphique 252" descr="Hélicoptère">
            <a:extLst>
              <a:ext uri="{FF2B5EF4-FFF2-40B4-BE49-F238E27FC236}">
                <a16:creationId xmlns:a16="http://schemas.microsoft.com/office/drawing/2014/main" id="{E84D271C-F2B4-65E4-9285-E866E7D86231}"/>
              </a:ext>
            </a:extLst>
          </p:cNvPr>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18441143" y="18600000"/>
            <a:ext cx="914400" cy="914400"/>
          </a:xfrm>
          <a:prstGeom prst="rect">
            <a:avLst/>
          </a:prstGeom>
        </p:spPr>
      </p:pic>
      <p:pic>
        <p:nvPicPr>
          <p:cNvPr id="255" name="Graphique 254" descr="Montre">
            <a:extLst>
              <a:ext uri="{FF2B5EF4-FFF2-40B4-BE49-F238E27FC236}">
                <a16:creationId xmlns:a16="http://schemas.microsoft.com/office/drawing/2014/main" id="{9F6FF87C-83AB-5DB2-93C9-9F04BE93A4F5}"/>
              </a:ext>
            </a:extLst>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18591143" y="18750000"/>
            <a:ext cx="914400" cy="914400"/>
          </a:xfrm>
          <a:prstGeom prst="rect">
            <a:avLst/>
          </a:prstGeom>
        </p:spPr>
      </p:pic>
    </p:spTree>
    <p:extLst>
      <p:ext uri="{BB962C8B-B14F-4D97-AF65-F5344CB8AC3E}">
        <p14:creationId xmlns:p14="http://schemas.microsoft.com/office/powerpoint/2010/main" val="162266152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148</TotalTime>
  <Words>990</Words>
  <Application>Microsoft Macintosh PowerPoint</Application>
  <PresentationFormat>Format A4 (210 x 297 mm)</PresentationFormat>
  <Paragraphs>102</Paragraphs>
  <Slides>12</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Calibri</vt:lpstr>
      <vt:lpstr>Calibri Light</vt:lpstr>
      <vt:lpstr>Green London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Bohnenblust</dc:creator>
  <cp:lastModifiedBy>Laurence Bohnenblust</cp:lastModifiedBy>
  <cp:revision>4</cp:revision>
  <dcterms:created xsi:type="dcterms:W3CDTF">2023-07-14T08:02:28Z</dcterms:created>
  <dcterms:modified xsi:type="dcterms:W3CDTF">2023-09-11T12:37:42Z</dcterms:modified>
</cp:coreProperties>
</file>