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9" r:id="rId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9300"/>
    <a:srgbClr val="FF2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93"/>
    <p:restoredTop sz="94675"/>
  </p:normalViewPr>
  <p:slideViewPr>
    <p:cSldViewPr snapToGrid="0">
      <p:cViewPr varScale="1">
        <p:scale>
          <a:sx n="73" d="100"/>
          <a:sy n="73" d="100"/>
        </p:scale>
        <p:origin x="3032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C4F5-2B2A-8F42-BA71-0B83919E0D05}" type="datetimeFigureOut">
              <a:rPr lang="fr-CH" smtClean="0"/>
              <a:t>15.06.23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3D6C-ABD9-A947-9400-D345B0B700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80308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C4F5-2B2A-8F42-BA71-0B83919E0D05}" type="datetimeFigureOut">
              <a:rPr lang="fr-CH" smtClean="0"/>
              <a:t>15.06.23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3D6C-ABD9-A947-9400-D345B0B700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44718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C4F5-2B2A-8F42-BA71-0B83919E0D05}" type="datetimeFigureOut">
              <a:rPr lang="fr-CH" smtClean="0"/>
              <a:t>15.06.23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3D6C-ABD9-A947-9400-D345B0B700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99141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C4F5-2B2A-8F42-BA71-0B83919E0D05}" type="datetimeFigureOut">
              <a:rPr lang="fr-CH" smtClean="0"/>
              <a:t>15.06.23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3D6C-ABD9-A947-9400-D345B0B700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03468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C4F5-2B2A-8F42-BA71-0B83919E0D05}" type="datetimeFigureOut">
              <a:rPr lang="fr-CH" smtClean="0"/>
              <a:t>15.06.23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3D6C-ABD9-A947-9400-D345B0B700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59352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C4F5-2B2A-8F42-BA71-0B83919E0D05}" type="datetimeFigureOut">
              <a:rPr lang="fr-CH" smtClean="0"/>
              <a:t>15.06.23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3D6C-ABD9-A947-9400-D345B0B700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7674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C4F5-2B2A-8F42-BA71-0B83919E0D05}" type="datetimeFigureOut">
              <a:rPr lang="fr-CH" smtClean="0"/>
              <a:t>15.06.23</a:t>
            </a:fld>
            <a:endParaRPr lang="fr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3D6C-ABD9-A947-9400-D345B0B700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3121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C4F5-2B2A-8F42-BA71-0B83919E0D05}" type="datetimeFigureOut">
              <a:rPr lang="fr-CH" smtClean="0"/>
              <a:t>15.06.23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3D6C-ABD9-A947-9400-D345B0B700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03674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C4F5-2B2A-8F42-BA71-0B83919E0D05}" type="datetimeFigureOut">
              <a:rPr lang="fr-CH" smtClean="0"/>
              <a:t>15.06.23</a:t>
            </a:fld>
            <a:endParaRPr lang="fr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3D6C-ABD9-A947-9400-D345B0B700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12032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C4F5-2B2A-8F42-BA71-0B83919E0D05}" type="datetimeFigureOut">
              <a:rPr lang="fr-CH" smtClean="0"/>
              <a:t>15.06.23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3D6C-ABD9-A947-9400-D345B0B700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1743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C4F5-2B2A-8F42-BA71-0B83919E0D05}" type="datetimeFigureOut">
              <a:rPr lang="fr-CH" smtClean="0"/>
              <a:t>15.06.23</a:t>
            </a:fld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93D6C-ABD9-A947-9400-D345B0B700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26867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C4F5-2B2A-8F42-BA71-0B83919E0D05}" type="datetimeFigureOut">
              <a:rPr lang="fr-CH" smtClean="0"/>
              <a:t>15.06.23</a:t>
            </a:fld>
            <a:endParaRPr lang="fr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93D6C-ABD9-A947-9400-D345B0B700FC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2509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ZoneTexte 34">
            <a:extLst>
              <a:ext uri="{FF2B5EF4-FFF2-40B4-BE49-F238E27FC236}">
                <a16:creationId xmlns:a16="http://schemas.microsoft.com/office/drawing/2014/main" id="{898D6751-9C0C-4D60-7144-DD52C74C63E8}"/>
              </a:ext>
            </a:extLst>
          </p:cNvPr>
          <p:cNvSpPr txBox="1"/>
          <p:nvPr/>
        </p:nvSpPr>
        <p:spPr>
          <a:xfrm>
            <a:off x="43883" y="1562483"/>
            <a:ext cx="1852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Je me sens mal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F7E47BF-EC52-1BE5-3326-C9DACB65EC16}"/>
              </a:ext>
            </a:extLst>
          </p:cNvPr>
          <p:cNvSpPr txBox="1"/>
          <p:nvPr/>
        </p:nvSpPr>
        <p:spPr>
          <a:xfrm>
            <a:off x="372935" y="3131607"/>
            <a:ext cx="1123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Je me sens bien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71630A1-2378-F927-60E0-6D8141AA447E}"/>
              </a:ext>
            </a:extLst>
          </p:cNvPr>
          <p:cNvSpPr txBox="1"/>
          <p:nvPr/>
        </p:nvSpPr>
        <p:spPr>
          <a:xfrm>
            <a:off x="5042476" y="3173450"/>
            <a:ext cx="1617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J’ai besoin de silence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D9096E3B-6FB4-C194-24BE-E7BD3752DD4D}"/>
              </a:ext>
            </a:extLst>
          </p:cNvPr>
          <p:cNvSpPr txBox="1"/>
          <p:nvPr/>
        </p:nvSpPr>
        <p:spPr>
          <a:xfrm>
            <a:off x="5026719" y="7422837"/>
            <a:ext cx="1586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Je suis en paix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B7B658FB-E68B-E514-5808-AC4BB30394B1}"/>
              </a:ext>
            </a:extLst>
          </p:cNvPr>
          <p:cNvSpPr txBox="1"/>
          <p:nvPr/>
        </p:nvSpPr>
        <p:spPr>
          <a:xfrm>
            <a:off x="2471025" y="7330179"/>
            <a:ext cx="1897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Je suis </a:t>
            </a:r>
            <a:r>
              <a:rPr lang="fr-CH" dirty="0" err="1"/>
              <a:t>content·e</a:t>
            </a:r>
            <a:endParaRPr lang="fr-CH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01FC5B6-59A4-0538-17E8-A6FBB9DA7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06" y="611400"/>
            <a:ext cx="735491" cy="1166349"/>
          </a:xfrm>
          <a:prstGeom prst="rect">
            <a:avLst/>
          </a:prstGeom>
        </p:spPr>
      </p:pic>
      <p:sp>
        <p:nvSpPr>
          <p:cNvPr id="4" name="Triangle 3">
            <a:extLst>
              <a:ext uri="{FF2B5EF4-FFF2-40B4-BE49-F238E27FC236}">
                <a16:creationId xmlns:a16="http://schemas.microsoft.com/office/drawing/2014/main" id="{85CC3655-4818-FB96-0BFF-166067A4DE16}"/>
              </a:ext>
            </a:extLst>
          </p:cNvPr>
          <p:cNvSpPr>
            <a:spLocks noChangeAspect="1"/>
          </p:cNvSpPr>
          <p:nvPr/>
        </p:nvSpPr>
        <p:spPr>
          <a:xfrm>
            <a:off x="66308" y="107384"/>
            <a:ext cx="1800000" cy="1800000"/>
          </a:xfrm>
          <a:prstGeom prst="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6265B9F-703F-3EE2-B02F-820FE3E29532}"/>
              </a:ext>
            </a:extLst>
          </p:cNvPr>
          <p:cNvSpPr/>
          <p:nvPr/>
        </p:nvSpPr>
        <p:spPr>
          <a:xfrm>
            <a:off x="26468" y="2133908"/>
            <a:ext cx="1915950" cy="180000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341EF2-BC0D-13FE-8903-B2F609267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06" y="2203657"/>
            <a:ext cx="735491" cy="1166349"/>
          </a:xfrm>
          <a:prstGeom prst="rect">
            <a:avLst/>
          </a:prstGeom>
        </p:spPr>
      </p:pic>
      <p:sp>
        <p:nvSpPr>
          <p:cNvPr id="46" name="Triangle 45">
            <a:extLst>
              <a:ext uri="{FF2B5EF4-FFF2-40B4-BE49-F238E27FC236}">
                <a16:creationId xmlns:a16="http://schemas.microsoft.com/office/drawing/2014/main" id="{7B99BB46-0FF4-D957-A145-09738CBE83AD}"/>
              </a:ext>
            </a:extLst>
          </p:cNvPr>
          <p:cNvSpPr>
            <a:spLocks noChangeAspect="1"/>
          </p:cNvSpPr>
          <p:nvPr/>
        </p:nvSpPr>
        <p:spPr>
          <a:xfrm>
            <a:off x="2640840" y="107384"/>
            <a:ext cx="1800000" cy="1800000"/>
          </a:xfrm>
          <a:prstGeom prst="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1609391F-294F-BDD3-36D2-04DEE6C1AE36}"/>
              </a:ext>
            </a:extLst>
          </p:cNvPr>
          <p:cNvSpPr/>
          <p:nvPr/>
        </p:nvSpPr>
        <p:spPr>
          <a:xfrm>
            <a:off x="2439995" y="2133908"/>
            <a:ext cx="1915950" cy="180000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1176B855-88EA-DC2B-39B9-6A54009B38F4}"/>
              </a:ext>
            </a:extLst>
          </p:cNvPr>
          <p:cNvSpPr txBox="1"/>
          <p:nvPr/>
        </p:nvSpPr>
        <p:spPr>
          <a:xfrm>
            <a:off x="2559459" y="1548536"/>
            <a:ext cx="193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J’ai trop mangé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8293E26D-C7D7-1916-9F1F-FE77DA931341}"/>
              </a:ext>
            </a:extLst>
          </p:cNvPr>
          <p:cNvSpPr txBox="1"/>
          <p:nvPr/>
        </p:nvSpPr>
        <p:spPr>
          <a:xfrm>
            <a:off x="2837939" y="3192380"/>
            <a:ext cx="1123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J’ai bien mangé</a:t>
            </a:r>
          </a:p>
        </p:txBody>
      </p:sp>
      <p:pic>
        <p:nvPicPr>
          <p:cNvPr id="81" name="Image 80">
            <a:extLst>
              <a:ext uri="{FF2B5EF4-FFF2-40B4-BE49-F238E27FC236}">
                <a16:creationId xmlns:a16="http://schemas.microsoft.com/office/drawing/2014/main" id="{C8E625D1-551C-2CE0-236D-76CB2C23F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224" y="604265"/>
            <a:ext cx="793405" cy="1080000"/>
          </a:xfrm>
          <a:prstGeom prst="rect">
            <a:avLst/>
          </a:prstGeom>
        </p:spPr>
      </p:pic>
      <p:pic>
        <p:nvPicPr>
          <p:cNvPr id="82" name="Image 81">
            <a:extLst>
              <a:ext uri="{FF2B5EF4-FFF2-40B4-BE49-F238E27FC236}">
                <a16:creationId xmlns:a16="http://schemas.microsoft.com/office/drawing/2014/main" id="{1AA62189-E44D-2649-E5ED-23EF5DA9A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574" y="2203657"/>
            <a:ext cx="793405" cy="1080000"/>
          </a:xfrm>
          <a:prstGeom prst="rect">
            <a:avLst/>
          </a:prstGeom>
        </p:spPr>
      </p:pic>
      <p:sp>
        <p:nvSpPr>
          <p:cNvPr id="85" name="Triangle 84">
            <a:extLst>
              <a:ext uri="{FF2B5EF4-FFF2-40B4-BE49-F238E27FC236}">
                <a16:creationId xmlns:a16="http://schemas.microsoft.com/office/drawing/2014/main" id="{3A71C1A7-F40B-C05E-D892-41A1FB2B62A7}"/>
              </a:ext>
            </a:extLst>
          </p:cNvPr>
          <p:cNvSpPr>
            <a:spLocks noChangeAspect="1"/>
          </p:cNvSpPr>
          <p:nvPr/>
        </p:nvSpPr>
        <p:spPr>
          <a:xfrm>
            <a:off x="4920170" y="107384"/>
            <a:ext cx="1800000" cy="1800000"/>
          </a:xfrm>
          <a:prstGeom prst="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87" name="Image 86">
            <a:extLst>
              <a:ext uri="{FF2B5EF4-FFF2-40B4-BE49-F238E27FC236}">
                <a16:creationId xmlns:a16="http://schemas.microsoft.com/office/drawing/2014/main" id="{0E50EAEC-61CF-B8ED-E2CE-789A4E48F3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018" y="2273450"/>
            <a:ext cx="661171" cy="900000"/>
          </a:xfrm>
          <a:prstGeom prst="rect">
            <a:avLst/>
          </a:prstGeom>
        </p:spPr>
      </p:pic>
      <p:sp>
        <p:nvSpPr>
          <p:cNvPr id="88" name="Ellipse 87">
            <a:extLst>
              <a:ext uri="{FF2B5EF4-FFF2-40B4-BE49-F238E27FC236}">
                <a16:creationId xmlns:a16="http://schemas.microsoft.com/office/drawing/2014/main" id="{E4877FF4-C4DD-9FAE-3FDF-4A72BCE52245}"/>
              </a:ext>
            </a:extLst>
          </p:cNvPr>
          <p:cNvSpPr/>
          <p:nvPr/>
        </p:nvSpPr>
        <p:spPr>
          <a:xfrm>
            <a:off x="4853522" y="2133908"/>
            <a:ext cx="1915950" cy="180000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91" name="Triangle 90">
            <a:extLst>
              <a:ext uri="{FF2B5EF4-FFF2-40B4-BE49-F238E27FC236}">
                <a16:creationId xmlns:a16="http://schemas.microsoft.com/office/drawing/2014/main" id="{A02242AE-2F31-36EA-4493-6E53983B83EF}"/>
              </a:ext>
            </a:extLst>
          </p:cNvPr>
          <p:cNvSpPr>
            <a:spLocks noChangeAspect="1"/>
          </p:cNvSpPr>
          <p:nvPr/>
        </p:nvSpPr>
        <p:spPr>
          <a:xfrm>
            <a:off x="97338" y="4275802"/>
            <a:ext cx="1800000" cy="1800000"/>
          </a:xfrm>
          <a:prstGeom prst="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92" name="Ellipse 91">
            <a:extLst>
              <a:ext uri="{FF2B5EF4-FFF2-40B4-BE49-F238E27FC236}">
                <a16:creationId xmlns:a16="http://schemas.microsoft.com/office/drawing/2014/main" id="{590B1AA8-36FE-1C5B-9330-DC80BEA4617E}"/>
              </a:ext>
            </a:extLst>
          </p:cNvPr>
          <p:cNvSpPr/>
          <p:nvPr/>
        </p:nvSpPr>
        <p:spPr>
          <a:xfrm>
            <a:off x="57498" y="6302326"/>
            <a:ext cx="1915950" cy="180000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93" name="Triangle 92">
            <a:extLst>
              <a:ext uri="{FF2B5EF4-FFF2-40B4-BE49-F238E27FC236}">
                <a16:creationId xmlns:a16="http://schemas.microsoft.com/office/drawing/2014/main" id="{32315257-F763-9D1D-7601-3F564D474B51}"/>
              </a:ext>
            </a:extLst>
          </p:cNvPr>
          <p:cNvSpPr>
            <a:spLocks noChangeAspect="1"/>
          </p:cNvSpPr>
          <p:nvPr/>
        </p:nvSpPr>
        <p:spPr>
          <a:xfrm>
            <a:off x="2671870" y="4275802"/>
            <a:ext cx="1800000" cy="1800000"/>
          </a:xfrm>
          <a:prstGeom prst="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D86B6C3B-16CD-E588-7F31-59D5E2BF09F0}"/>
              </a:ext>
            </a:extLst>
          </p:cNvPr>
          <p:cNvSpPr/>
          <p:nvPr/>
        </p:nvSpPr>
        <p:spPr>
          <a:xfrm>
            <a:off x="2471025" y="6302326"/>
            <a:ext cx="1915950" cy="180000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95" name="Triangle 94">
            <a:extLst>
              <a:ext uri="{FF2B5EF4-FFF2-40B4-BE49-F238E27FC236}">
                <a16:creationId xmlns:a16="http://schemas.microsoft.com/office/drawing/2014/main" id="{B4423358-5C79-40AB-D627-D02054B050CD}"/>
              </a:ext>
            </a:extLst>
          </p:cNvPr>
          <p:cNvSpPr>
            <a:spLocks noChangeAspect="1"/>
          </p:cNvSpPr>
          <p:nvPr/>
        </p:nvSpPr>
        <p:spPr>
          <a:xfrm>
            <a:off x="4951200" y="4275802"/>
            <a:ext cx="1800000" cy="1800000"/>
          </a:xfrm>
          <a:prstGeom prst="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8A5085AD-2E65-ED90-68D9-758B498DA560}"/>
              </a:ext>
            </a:extLst>
          </p:cNvPr>
          <p:cNvSpPr/>
          <p:nvPr/>
        </p:nvSpPr>
        <p:spPr>
          <a:xfrm>
            <a:off x="4884552" y="6302326"/>
            <a:ext cx="1915950" cy="180000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98" name="Image 97">
            <a:extLst>
              <a:ext uri="{FF2B5EF4-FFF2-40B4-BE49-F238E27FC236}">
                <a16:creationId xmlns:a16="http://schemas.microsoft.com/office/drawing/2014/main" id="{2AF82A6B-0F26-FF82-59C5-530ADFC7D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35126">
            <a:off x="539118" y="4596478"/>
            <a:ext cx="471908" cy="1491605"/>
          </a:xfrm>
          <a:prstGeom prst="rect">
            <a:avLst/>
          </a:prstGeom>
        </p:spPr>
      </p:pic>
      <p:pic>
        <p:nvPicPr>
          <p:cNvPr id="99" name="Image 98">
            <a:extLst>
              <a:ext uri="{FF2B5EF4-FFF2-40B4-BE49-F238E27FC236}">
                <a16:creationId xmlns:a16="http://schemas.microsoft.com/office/drawing/2014/main" id="{F97AC531-F224-D390-D6E2-0F6D46B41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93" y="6421935"/>
            <a:ext cx="471527" cy="1490400"/>
          </a:xfrm>
          <a:prstGeom prst="rect">
            <a:avLst/>
          </a:prstGeom>
        </p:spPr>
      </p:pic>
      <p:sp>
        <p:nvSpPr>
          <p:cNvPr id="100" name="ZoneTexte 99">
            <a:extLst>
              <a:ext uri="{FF2B5EF4-FFF2-40B4-BE49-F238E27FC236}">
                <a16:creationId xmlns:a16="http://schemas.microsoft.com/office/drawing/2014/main" id="{8DE18CE6-CAEF-F232-2A74-33F6EDEC5FEC}"/>
              </a:ext>
            </a:extLst>
          </p:cNvPr>
          <p:cNvSpPr txBox="1"/>
          <p:nvPr/>
        </p:nvSpPr>
        <p:spPr>
          <a:xfrm>
            <a:off x="616278" y="5161352"/>
            <a:ext cx="1199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Je suis </a:t>
            </a:r>
            <a:r>
              <a:rPr lang="fr-CH" dirty="0" err="1"/>
              <a:t>plein·e</a:t>
            </a:r>
            <a:r>
              <a:rPr lang="fr-CH" dirty="0"/>
              <a:t> d’énergie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36742285-7A3B-D4F9-36BC-5ADCF6784B04}"/>
              </a:ext>
            </a:extLst>
          </p:cNvPr>
          <p:cNvSpPr txBox="1"/>
          <p:nvPr/>
        </p:nvSpPr>
        <p:spPr>
          <a:xfrm>
            <a:off x="681974" y="6879160"/>
            <a:ext cx="1123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Je suis </a:t>
            </a:r>
            <a:r>
              <a:rPr lang="fr-CH" dirty="0" err="1"/>
              <a:t>stressé·e</a:t>
            </a:r>
            <a:endParaRPr lang="fr-CH" dirty="0"/>
          </a:p>
        </p:txBody>
      </p:sp>
      <p:pic>
        <p:nvPicPr>
          <p:cNvPr id="103" name="Image 102">
            <a:extLst>
              <a:ext uri="{FF2B5EF4-FFF2-40B4-BE49-F238E27FC236}">
                <a16:creationId xmlns:a16="http://schemas.microsoft.com/office/drawing/2014/main" id="{D318C695-D64F-5846-50F5-ED3C58838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4299" y="4750508"/>
            <a:ext cx="793406" cy="1080000"/>
          </a:xfrm>
          <a:prstGeom prst="rect">
            <a:avLst/>
          </a:prstGeom>
        </p:spPr>
      </p:pic>
      <p:pic>
        <p:nvPicPr>
          <p:cNvPr id="104" name="Image 103">
            <a:extLst>
              <a:ext uri="{FF2B5EF4-FFF2-40B4-BE49-F238E27FC236}">
                <a16:creationId xmlns:a16="http://schemas.microsoft.com/office/drawing/2014/main" id="{02F6D0C2-7253-54F0-BE70-A15E8F679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9611" y="6408442"/>
            <a:ext cx="793406" cy="1080000"/>
          </a:xfrm>
          <a:prstGeom prst="rect">
            <a:avLst/>
          </a:prstGeom>
        </p:spPr>
      </p:pic>
      <p:sp>
        <p:nvSpPr>
          <p:cNvPr id="105" name="ZoneTexte 104">
            <a:extLst>
              <a:ext uri="{FF2B5EF4-FFF2-40B4-BE49-F238E27FC236}">
                <a16:creationId xmlns:a16="http://schemas.microsoft.com/office/drawing/2014/main" id="{EBAE4191-C50D-C5EB-1558-3FCD66DB1E46}"/>
              </a:ext>
            </a:extLst>
          </p:cNvPr>
          <p:cNvSpPr txBox="1"/>
          <p:nvPr/>
        </p:nvSpPr>
        <p:spPr>
          <a:xfrm>
            <a:off x="2614040" y="5697058"/>
            <a:ext cx="1777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Je suis triste</a:t>
            </a:r>
          </a:p>
        </p:txBody>
      </p:sp>
      <p:pic>
        <p:nvPicPr>
          <p:cNvPr id="107" name="Image 106">
            <a:extLst>
              <a:ext uri="{FF2B5EF4-FFF2-40B4-BE49-F238E27FC236}">
                <a16:creationId xmlns:a16="http://schemas.microsoft.com/office/drawing/2014/main" id="{DC1607D6-A4B5-C910-D2AB-615E416505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4427" y="4723902"/>
            <a:ext cx="623774" cy="1080000"/>
          </a:xfrm>
          <a:prstGeom prst="rect">
            <a:avLst/>
          </a:prstGeom>
        </p:spPr>
      </p:pic>
      <p:pic>
        <p:nvPicPr>
          <p:cNvPr id="108" name="Image 107">
            <a:extLst>
              <a:ext uri="{FF2B5EF4-FFF2-40B4-BE49-F238E27FC236}">
                <a16:creationId xmlns:a16="http://schemas.microsoft.com/office/drawing/2014/main" id="{13970463-21B3-A6A8-8A1F-22F6E34DB0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9313" y="6408442"/>
            <a:ext cx="623774" cy="1080000"/>
          </a:xfrm>
          <a:prstGeom prst="rect">
            <a:avLst/>
          </a:prstGeom>
        </p:spPr>
      </p:pic>
      <p:sp>
        <p:nvSpPr>
          <p:cNvPr id="109" name="ZoneTexte 108">
            <a:extLst>
              <a:ext uri="{FF2B5EF4-FFF2-40B4-BE49-F238E27FC236}">
                <a16:creationId xmlns:a16="http://schemas.microsoft.com/office/drawing/2014/main" id="{119E40D2-93ED-BCD5-AB54-28F524B88D82}"/>
              </a:ext>
            </a:extLst>
          </p:cNvPr>
          <p:cNvSpPr txBox="1"/>
          <p:nvPr/>
        </p:nvSpPr>
        <p:spPr>
          <a:xfrm>
            <a:off x="5001428" y="5740689"/>
            <a:ext cx="1749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Je suis en colère</a:t>
            </a:r>
          </a:p>
        </p:txBody>
      </p:sp>
      <p:pic>
        <p:nvPicPr>
          <p:cNvPr id="112" name="Image 111">
            <a:extLst>
              <a:ext uri="{FF2B5EF4-FFF2-40B4-BE49-F238E27FC236}">
                <a16:creationId xmlns:a16="http://schemas.microsoft.com/office/drawing/2014/main" id="{4D441AD2-2A4E-1FD4-2F1A-75FDD65BB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017" y="569470"/>
            <a:ext cx="661171" cy="900000"/>
          </a:xfrm>
          <a:prstGeom prst="rect">
            <a:avLst/>
          </a:prstGeom>
        </p:spPr>
      </p:pic>
      <p:sp>
        <p:nvSpPr>
          <p:cNvPr id="113" name="ZoneTexte 112">
            <a:extLst>
              <a:ext uri="{FF2B5EF4-FFF2-40B4-BE49-F238E27FC236}">
                <a16:creationId xmlns:a16="http://schemas.microsoft.com/office/drawing/2014/main" id="{49A5A754-D1BC-6215-0C56-D1585CE6FA5D}"/>
              </a:ext>
            </a:extLst>
          </p:cNvPr>
          <p:cNvSpPr txBox="1"/>
          <p:nvPr/>
        </p:nvSpPr>
        <p:spPr>
          <a:xfrm>
            <a:off x="5011445" y="1313272"/>
            <a:ext cx="1617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Je n’arrive pas à parler</a:t>
            </a:r>
          </a:p>
        </p:txBody>
      </p:sp>
    </p:spTree>
    <p:extLst>
      <p:ext uri="{BB962C8B-B14F-4D97-AF65-F5344CB8AC3E}">
        <p14:creationId xmlns:p14="http://schemas.microsoft.com/office/powerpoint/2010/main" val="413539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85CC3655-4818-FB96-0BFF-166067A4DE16}"/>
              </a:ext>
            </a:extLst>
          </p:cNvPr>
          <p:cNvSpPr>
            <a:spLocks noChangeAspect="1"/>
          </p:cNvSpPr>
          <p:nvPr/>
        </p:nvSpPr>
        <p:spPr>
          <a:xfrm>
            <a:off x="66308" y="107384"/>
            <a:ext cx="1800000" cy="1800000"/>
          </a:xfrm>
          <a:prstGeom prst="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6265B9F-703F-3EE2-B02F-820FE3E29532}"/>
              </a:ext>
            </a:extLst>
          </p:cNvPr>
          <p:cNvSpPr/>
          <p:nvPr/>
        </p:nvSpPr>
        <p:spPr>
          <a:xfrm>
            <a:off x="26468" y="2133908"/>
            <a:ext cx="1915950" cy="180000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6" name="Triangle 45">
            <a:extLst>
              <a:ext uri="{FF2B5EF4-FFF2-40B4-BE49-F238E27FC236}">
                <a16:creationId xmlns:a16="http://schemas.microsoft.com/office/drawing/2014/main" id="{7B99BB46-0FF4-D957-A145-09738CBE83AD}"/>
              </a:ext>
            </a:extLst>
          </p:cNvPr>
          <p:cNvSpPr>
            <a:spLocks noChangeAspect="1"/>
          </p:cNvSpPr>
          <p:nvPr/>
        </p:nvSpPr>
        <p:spPr>
          <a:xfrm>
            <a:off x="2640840" y="107384"/>
            <a:ext cx="1800000" cy="1800000"/>
          </a:xfrm>
          <a:prstGeom prst="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1609391F-294F-BDD3-36D2-04DEE6C1AE36}"/>
              </a:ext>
            </a:extLst>
          </p:cNvPr>
          <p:cNvSpPr/>
          <p:nvPr/>
        </p:nvSpPr>
        <p:spPr>
          <a:xfrm>
            <a:off x="2439995" y="2133908"/>
            <a:ext cx="1915950" cy="180000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933944F-F122-DE53-F618-4BC5E416A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27" y="641599"/>
            <a:ext cx="723562" cy="108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D59DF884-75BD-7879-D6A4-EE0D0EA9268F}"/>
              </a:ext>
            </a:extLst>
          </p:cNvPr>
          <p:cNvSpPr txBox="1"/>
          <p:nvPr/>
        </p:nvSpPr>
        <p:spPr>
          <a:xfrm>
            <a:off x="210351" y="1536933"/>
            <a:ext cx="14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Je m’ennuie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FD10434-5437-11C8-8FC8-C5F8B0121C03}"/>
              </a:ext>
            </a:extLst>
          </p:cNvPr>
          <p:cNvSpPr txBox="1"/>
          <p:nvPr/>
        </p:nvSpPr>
        <p:spPr>
          <a:xfrm>
            <a:off x="295473" y="3183126"/>
            <a:ext cx="144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Je suis </a:t>
            </a:r>
            <a:r>
              <a:rPr lang="fr-CH" dirty="0" err="1"/>
              <a:t>prêt·e</a:t>
            </a:r>
            <a:r>
              <a:rPr lang="fr-CH" dirty="0"/>
              <a:t> à écouter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9B00721-4ECC-7E72-A9A3-4A7D81FE1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51" y="2283777"/>
            <a:ext cx="723562" cy="1080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A20A7C1-8732-5744-1480-FB61215B3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5398" y="524400"/>
            <a:ext cx="877110" cy="874800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E23137D6-4F8B-C507-F3AA-815FD11912F9}"/>
              </a:ext>
            </a:extLst>
          </p:cNvPr>
          <p:cNvSpPr txBox="1"/>
          <p:nvPr/>
        </p:nvSpPr>
        <p:spPr>
          <a:xfrm>
            <a:off x="2732394" y="1287630"/>
            <a:ext cx="1444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J’ai besoin d’aide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7F009437-F857-872F-0B93-DF69E4DE8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265" y="2287977"/>
            <a:ext cx="877645" cy="875334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34F7612A-3281-5D61-6647-7CEB84F4BED3}"/>
              </a:ext>
            </a:extLst>
          </p:cNvPr>
          <p:cNvSpPr txBox="1"/>
          <p:nvPr/>
        </p:nvSpPr>
        <p:spPr>
          <a:xfrm>
            <a:off x="2708033" y="3167909"/>
            <a:ext cx="1294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J’ai envie d’aider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8796D37-95A4-58C8-DFF5-1D24763A3A2C}"/>
              </a:ext>
            </a:extLst>
          </p:cNvPr>
          <p:cNvSpPr>
            <a:spLocks noChangeAspect="1"/>
          </p:cNvSpPr>
          <p:nvPr/>
        </p:nvSpPr>
        <p:spPr>
          <a:xfrm>
            <a:off x="142418" y="4403024"/>
            <a:ext cx="1800000" cy="1616100"/>
          </a:xfrm>
          <a:prstGeom prst="rect">
            <a:avLst/>
          </a:prstGeom>
          <a:noFill/>
          <a:ln w="762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9C9A4D-BAAF-0B95-8114-F56B77DF2D60}"/>
              </a:ext>
            </a:extLst>
          </p:cNvPr>
          <p:cNvSpPr>
            <a:spLocks noChangeAspect="1"/>
          </p:cNvSpPr>
          <p:nvPr/>
        </p:nvSpPr>
        <p:spPr>
          <a:xfrm>
            <a:off x="2555945" y="4403024"/>
            <a:ext cx="1800000" cy="1616100"/>
          </a:xfrm>
          <a:prstGeom prst="rect">
            <a:avLst/>
          </a:prstGeom>
          <a:noFill/>
          <a:ln w="762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4C10FFF-AA73-AE85-3880-8E2909B980DB}"/>
              </a:ext>
            </a:extLst>
          </p:cNvPr>
          <p:cNvSpPr>
            <a:spLocks noChangeAspect="1"/>
          </p:cNvSpPr>
          <p:nvPr/>
        </p:nvSpPr>
        <p:spPr>
          <a:xfrm>
            <a:off x="4793981" y="4403024"/>
            <a:ext cx="1800000" cy="1616100"/>
          </a:xfrm>
          <a:prstGeom prst="rect">
            <a:avLst/>
          </a:prstGeom>
          <a:noFill/>
          <a:ln w="762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88CF03F-64A0-7770-464A-3E1B4012E612}"/>
              </a:ext>
            </a:extLst>
          </p:cNvPr>
          <p:cNvSpPr>
            <a:spLocks noChangeAspect="1"/>
          </p:cNvSpPr>
          <p:nvPr/>
        </p:nvSpPr>
        <p:spPr>
          <a:xfrm>
            <a:off x="142418" y="6230720"/>
            <a:ext cx="1800000" cy="1616100"/>
          </a:xfrm>
          <a:prstGeom prst="rect">
            <a:avLst/>
          </a:prstGeom>
          <a:noFill/>
          <a:ln w="762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55E21B8-4360-4263-618B-CCDB98E40197}"/>
              </a:ext>
            </a:extLst>
          </p:cNvPr>
          <p:cNvSpPr>
            <a:spLocks noChangeAspect="1"/>
          </p:cNvSpPr>
          <p:nvPr/>
        </p:nvSpPr>
        <p:spPr>
          <a:xfrm>
            <a:off x="2555945" y="6230720"/>
            <a:ext cx="1800000" cy="1616100"/>
          </a:xfrm>
          <a:prstGeom prst="rect">
            <a:avLst/>
          </a:prstGeom>
          <a:noFill/>
          <a:ln w="762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496249A-10FC-5AB0-3055-A7628BD0A610}"/>
              </a:ext>
            </a:extLst>
          </p:cNvPr>
          <p:cNvSpPr>
            <a:spLocks noChangeAspect="1"/>
          </p:cNvSpPr>
          <p:nvPr/>
        </p:nvSpPr>
        <p:spPr>
          <a:xfrm>
            <a:off x="4793981" y="6230720"/>
            <a:ext cx="1800000" cy="1616100"/>
          </a:xfrm>
          <a:prstGeom prst="rect">
            <a:avLst/>
          </a:prstGeom>
          <a:noFill/>
          <a:ln w="762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91BC9DE-7080-9E6B-5D57-F8F8F3A5DAA9}"/>
              </a:ext>
            </a:extLst>
          </p:cNvPr>
          <p:cNvSpPr>
            <a:spLocks noChangeAspect="1"/>
          </p:cNvSpPr>
          <p:nvPr/>
        </p:nvSpPr>
        <p:spPr>
          <a:xfrm>
            <a:off x="142418" y="8090566"/>
            <a:ext cx="1800000" cy="1616100"/>
          </a:xfrm>
          <a:prstGeom prst="rect">
            <a:avLst/>
          </a:prstGeom>
          <a:noFill/>
          <a:ln w="762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AC018E9-B4AF-D09C-75A6-279894A7BEA0}"/>
              </a:ext>
            </a:extLst>
          </p:cNvPr>
          <p:cNvSpPr>
            <a:spLocks noChangeAspect="1"/>
          </p:cNvSpPr>
          <p:nvPr/>
        </p:nvSpPr>
        <p:spPr>
          <a:xfrm>
            <a:off x="2555945" y="8090566"/>
            <a:ext cx="1800000" cy="1616100"/>
          </a:xfrm>
          <a:prstGeom prst="rect">
            <a:avLst/>
          </a:prstGeom>
          <a:noFill/>
          <a:ln w="762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3A013BD-2DB2-383E-9757-CAA98B76F6F7}"/>
              </a:ext>
            </a:extLst>
          </p:cNvPr>
          <p:cNvSpPr>
            <a:spLocks noChangeAspect="1"/>
          </p:cNvSpPr>
          <p:nvPr/>
        </p:nvSpPr>
        <p:spPr>
          <a:xfrm>
            <a:off x="4793981" y="8090566"/>
            <a:ext cx="1800000" cy="1616100"/>
          </a:xfrm>
          <a:prstGeom prst="rect">
            <a:avLst/>
          </a:prstGeom>
          <a:noFill/>
          <a:ln w="76200"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A49657DC-BAF3-C6A7-54E5-D0F2229C0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40" y="8268616"/>
            <a:ext cx="844156" cy="1260000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2DFD41C0-8A00-338B-0C76-1466B7D45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282" y="8247117"/>
            <a:ext cx="1263327" cy="1260000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95047B19-B126-CCED-74FB-7B9F0BFC5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45" y="4559556"/>
            <a:ext cx="794546" cy="1260000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E035277A-B62C-AF53-7AB5-5289D4469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3125" y="4559556"/>
            <a:ext cx="925640" cy="1260000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BE09A79A-9898-E241-CC15-8FF1421879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1161" y="4559556"/>
            <a:ext cx="925640" cy="1260000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32F16CB5-9A6D-5980-DB7E-452B128E27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464" y="6355215"/>
            <a:ext cx="471908" cy="1491605"/>
          </a:xfrm>
          <a:prstGeom prst="rect">
            <a:avLst/>
          </a:prstGeom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DA21386A-E853-2ADC-3D09-5E403EB6DB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3125" y="6365417"/>
            <a:ext cx="925640" cy="1260000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51049513-9986-252E-2C67-8C5A7B6A42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0113" y="6300522"/>
            <a:ext cx="727736" cy="1260000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25E4BA76-9F8A-8FFB-8E3C-9D91064AB4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3847" y="8247117"/>
            <a:ext cx="980268" cy="1260000"/>
          </a:xfrm>
          <a:prstGeom prst="rect">
            <a:avLst/>
          </a:prstGeom>
        </p:spPr>
      </p:pic>
      <p:sp>
        <p:nvSpPr>
          <p:cNvPr id="73" name="Triangle 72">
            <a:extLst>
              <a:ext uri="{FF2B5EF4-FFF2-40B4-BE49-F238E27FC236}">
                <a16:creationId xmlns:a16="http://schemas.microsoft.com/office/drawing/2014/main" id="{F3AB3E5D-71F9-026F-E8DD-429D1EB4856F}"/>
              </a:ext>
            </a:extLst>
          </p:cNvPr>
          <p:cNvSpPr>
            <a:spLocks noChangeAspect="1"/>
          </p:cNvSpPr>
          <p:nvPr/>
        </p:nvSpPr>
        <p:spPr>
          <a:xfrm>
            <a:off x="4851988" y="103522"/>
            <a:ext cx="1800000" cy="1800000"/>
          </a:xfrm>
          <a:prstGeom prst="triangl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A9661444-1386-8AD3-A470-BCBEDBFF8A6D}"/>
              </a:ext>
            </a:extLst>
          </p:cNvPr>
          <p:cNvSpPr/>
          <p:nvPr/>
        </p:nvSpPr>
        <p:spPr>
          <a:xfrm>
            <a:off x="4791675" y="2201812"/>
            <a:ext cx="1915950" cy="180000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75" name="Image 74">
            <a:extLst>
              <a:ext uri="{FF2B5EF4-FFF2-40B4-BE49-F238E27FC236}">
                <a16:creationId xmlns:a16="http://schemas.microsoft.com/office/drawing/2014/main" id="{4AA9BDEC-601A-B859-F110-42B7367C5A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6571" y="2283777"/>
            <a:ext cx="840230" cy="1080000"/>
          </a:xfrm>
          <a:prstGeom prst="rect">
            <a:avLst/>
          </a:prstGeom>
        </p:spPr>
      </p:pic>
      <p:sp>
        <p:nvSpPr>
          <p:cNvPr id="76" name="ZoneTexte 75">
            <a:extLst>
              <a:ext uri="{FF2B5EF4-FFF2-40B4-BE49-F238E27FC236}">
                <a16:creationId xmlns:a16="http://schemas.microsoft.com/office/drawing/2014/main" id="{15A38C73-3F84-30C5-FF4A-CF34E83C0616}"/>
              </a:ext>
            </a:extLst>
          </p:cNvPr>
          <p:cNvSpPr txBox="1"/>
          <p:nvPr/>
        </p:nvSpPr>
        <p:spPr>
          <a:xfrm>
            <a:off x="4927962" y="3301567"/>
            <a:ext cx="1617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J’ai envie de raconter</a:t>
            </a:r>
          </a:p>
        </p:txBody>
      </p:sp>
      <p:pic>
        <p:nvPicPr>
          <p:cNvPr id="77" name="Image 76">
            <a:extLst>
              <a:ext uri="{FF2B5EF4-FFF2-40B4-BE49-F238E27FC236}">
                <a16:creationId xmlns:a16="http://schemas.microsoft.com/office/drawing/2014/main" id="{DD0FD9AC-5B87-DCB8-A959-2A9752F33D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6081" y="531135"/>
            <a:ext cx="700192" cy="900000"/>
          </a:xfrm>
          <a:prstGeom prst="rect">
            <a:avLst/>
          </a:prstGeom>
        </p:spPr>
      </p:pic>
      <p:sp>
        <p:nvSpPr>
          <p:cNvPr id="78" name="ZoneTexte 77">
            <a:extLst>
              <a:ext uri="{FF2B5EF4-FFF2-40B4-BE49-F238E27FC236}">
                <a16:creationId xmlns:a16="http://schemas.microsoft.com/office/drawing/2014/main" id="{3B210553-B378-C7EE-DC8C-3CD49B2FD1A8}"/>
              </a:ext>
            </a:extLst>
          </p:cNvPr>
          <p:cNvSpPr txBox="1"/>
          <p:nvPr/>
        </p:nvSpPr>
        <p:spPr>
          <a:xfrm>
            <a:off x="4945079" y="1318470"/>
            <a:ext cx="1617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J’ai besoin de crier</a:t>
            </a:r>
          </a:p>
        </p:txBody>
      </p:sp>
    </p:spTree>
    <p:extLst>
      <p:ext uri="{BB962C8B-B14F-4D97-AF65-F5344CB8AC3E}">
        <p14:creationId xmlns:p14="http://schemas.microsoft.com/office/powerpoint/2010/main" val="131986096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55</TotalTime>
  <Words>73</Words>
  <Application>Microsoft Macintosh PowerPoint</Application>
  <PresentationFormat>Format A4 (210 x 297 mm)</PresentationFormat>
  <Paragraphs>18</Paragraphs>
  <Slides>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Laurence Bohnenblust</dc:creator>
  <cp:lastModifiedBy>Laurence Bohnenblust</cp:lastModifiedBy>
  <cp:revision>5</cp:revision>
  <cp:lastPrinted>2023-06-13T14:46:31Z</cp:lastPrinted>
  <dcterms:created xsi:type="dcterms:W3CDTF">2023-03-24T15:36:29Z</dcterms:created>
  <dcterms:modified xsi:type="dcterms:W3CDTF">2023-06-15T07:37:51Z</dcterms:modified>
</cp:coreProperties>
</file>