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674"/>
  </p:normalViewPr>
  <p:slideViewPr>
    <p:cSldViewPr snapToGrid="0">
      <p:cViewPr>
        <p:scale>
          <a:sx n="89" d="100"/>
          <a:sy n="89" d="100"/>
        </p:scale>
        <p:origin x="67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5D89D-B6C3-B982-68D2-95ABC4393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27F313-BA80-5019-CC70-D63A2566E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BC6AC9-FD9A-DEF4-8101-66C5820D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C21D69-7722-0276-E0E0-BF247A59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42D7F7-A758-887E-02D1-4521481D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937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B9215-8A4B-4A2B-128F-4280AEC3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480952-4CE7-BD4F-16C7-6FA2A6E4F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AD8D2E-BB2B-2BE1-6321-A1D1862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9DCD32-ED6D-EE70-C519-ED6BC95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92DA3-78D3-5618-CD42-63EBA6C2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64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69E6F6-AA21-7091-D631-0B3DCBE98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94E999-79F2-97A3-D5FC-620512CAB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EB7245-8355-8A45-288F-06EF353D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9B4AC-95B4-9921-7EA6-2ACFE1B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82ECF-AAE0-C3BD-80A2-41E101CC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831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675C1-4262-0194-C33E-5A1F0876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7FA31-CC40-C538-87D0-B93D1229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9DDCF3-82B8-86D7-8752-9F0330BC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1E81F1-BD72-1143-7503-B3671020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D34FE-AB28-4356-968C-CD8350F6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755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5E566-B453-78C1-EC04-8325ED63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274E6D-5089-8896-F5A8-66EF0330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CA9A34-9B39-42AC-C84E-9CDBC62C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82C6B-6928-2F64-F627-CAAFC6E4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E3494-6F3E-4A1E-1653-6F80B173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545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2CFED-B453-A88D-6DF1-50C4EDC4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EBD2CA-DAD8-BD85-B085-11EA70700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8B568C-F38D-207F-AD50-A47544F96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EDB77A-5B6D-5FB8-AB1A-A3F15211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93A696-202B-0503-D4B0-7EE5BE78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9EB2DB-5A76-26E5-9504-B35F0964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63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FD01A-B820-A7C7-C9EC-5D4C8366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9A1609-E979-B827-6A29-560418BDB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402740-B81D-C440-1D51-5D672E21C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F16C47-0032-E4E7-0626-6A7B240D3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9234F1-8AA5-129D-F2A9-3C79F20DC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0B1943-D8C2-2E7F-4EF6-DB753155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5D7258-5C3F-F2B5-D790-D4A422EB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3DD330-6E10-BCB3-6086-9379A3E4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136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E3361-4E1E-32F0-EC46-15FDD411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F982DF-4B43-629E-F1EB-7C0FD3A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A1B37-5300-C23E-0F4C-6D9F4C48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DCEF4A-53E5-6E78-0CFE-31A1BFD7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441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CBEF1C-8B8B-BC62-0A3D-29FA384A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9F82D4-0048-9D56-19DD-3CFF948C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A8E469-CEE7-8714-D5E4-A5905C9E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903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016AC-988D-3973-EBCB-02A9D4C9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AF8C9-CDC7-B2DC-C809-0335C936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5F0EFF-2489-2F8F-910D-E2C556661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B1BC01-38CB-6DC7-76D9-F5E12BDE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CA1BF-20CD-700F-122A-2AF09B0B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7B092B-B5E9-95D6-4DC6-8E927815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05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65618-C4D4-C861-4F01-0FC226FE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ECEF40-8386-0001-BE0F-446A16725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E14F68-DBCF-EE1C-AB2F-8702F2A7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9982F3-9C9C-D7C2-C825-CA3C4012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A91D45-8450-4BD0-0D4A-B94695A6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5F24B-5EE4-FA4B-599D-014FF5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85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8BF011-1C62-93FE-CB92-829552B7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F8BF0D-5A19-31AE-3AA7-035A4E440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3E4287-BB0F-AAFC-B187-CB81ABF15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53B8-F29D-5F41-9632-69E43564334F}" type="datetimeFigureOut">
              <a:rPr lang="fr-CH" smtClean="0"/>
              <a:t>14.04.23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3F152A-9DEF-26C2-6948-C1678DB49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E9969-B974-5170-4674-B7425D374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5878-BB8B-F44F-8266-6203C88A48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00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7" Type="http://schemas.openxmlformats.org/officeDocument/2006/relationships/image" Target="../media/image7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10.png"/><Relationship Id="rId16" Type="http://schemas.openxmlformats.org/officeDocument/2006/relationships/image" Target="../media/image17.jp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2.jpg"/><Relationship Id="rId5" Type="http://schemas.openxmlformats.org/officeDocument/2006/relationships/image" Target="../media/image4.jpg"/><Relationship Id="rId15" Type="http://schemas.openxmlformats.org/officeDocument/2006/relationships/image" Target="../media/image16.jpg"/><Relationship Id="rId10" Type="http://schemas.microsoft.com/office/2007/relationships/hdphoto" Target="../media/hdphoto2.wdp"/><Relationship Id="rId19" Type="http://schemas.openxmlformats.org/officeDocument/2006/relationships/image" Target="../media/image20.jpg"/><Relationship Id="rId4" Type="http://schemas.openxmlformats.org/officeDocument/2006/relationships/image" Target="../media/image2.jpg"/><Relationship Id="rId9" Type="http://schemas.openxmlformats.org/officeDocument/2006/relationships/image" Target="../media/image11.pn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617A173-F9FD-ED28-DC75-93658743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" y="0"/>
            <a:ext cx="2105526" cy="1722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3F23EF-878A-855F-DE83-AE5478E6DEC0}"/>
              </a:ext>
            </a:extLst>
          </p:cNvPr>
          <p:cNvSpPr/>
          <p:nvPr/>
        </p:nvSpPr>
        <p:spPr>
          <a:xfrm>
            <a:off x="1134366" y="1422595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ÉCOUTER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F6D385-D5FD-8B08-8FE3-EF088C160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17" y="5730973"/>
            <a:ext cx="1570783" cy="1091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8B4577-3075-EE61-FCBF-5983928957F9}"/>
              </a:ext>
            </a:extLst>
          </p:cNvPr>
          <p:cNvSpPr/>
          <p:nvPr/>
        </p:nvSpPr>
        <p:spPr>
          <a:xfrm>
            <a:off x="6432783" y="6453586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GOÛTER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9FCFC9A-8311-4ED5-AE52-C83B531E9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133" y="4063977"/>
            <a:ext cx="948824" cy="7399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13CDB5-63C0-8713-E43F-34B22757CCD6}"/>
              </a:ext>
            </a:extLst>
          </p:cNvPr>
          <p:cNvSpPr/>
          <p:nvPr/>
        </p:nvSpPr>
        <p:spPr>
          <a:xfrm>
            <a:off x="565372" y="4941036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AIMER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EF0E951-2D83-2123-CB8E-6805766CF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756" y="3885340"/>
            <a:ext cx="948824" cy="73990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2374E1B-AC6E-F5CF-26BE-6D185D0A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133" y="3303963"/>
            <a:ext cx="948824" cy="7399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FCC6233-393D-82B2-3FA1-4491D4679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354" y="3069812"/>
            <a:ext cx="948824" cy="73990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D5C3E06-AEB9-E492-F4DE-CFFC662D2A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8454" y="4370405"/>
            <a:ext cx="3302763" cy="21652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09822D-02CD-F142-1D89-690FB7917156}"/>
              </a:ext>
            </a:extLst>
          </p:cNvPr>
          <p:cNvSpPr/>
          <p:nvPr/>
        </p:nvSpPr>
        <p:spPr>
          <a:xfrm>
            <a:off x="9912068" y="6579038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RÉFLÉCHIR</a:t>
            </a:r>
            <a:endParaRPr lang="fr-FR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588F769-2FD8-62A1-E7FA-ED84DAF31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33" y="988334"/>
            <a:ext cx="1571492" cy="10657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D777002-6DD9-CF06-12A3-D2234F29E3D7}"/>
              </a:ext>
            </a:extLst>
          </p:cNvPr>
          <p:cNvSpPr/>
          <p:nvPr/>
        </p:nvSpPr>
        <p:spPr>
          <a:xfrm>
            <a:off x="4203987" y="2100702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REGARDER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E579B07-7071-B650-AF70-5F99302D4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71" y="5336603"/>
            <a:ext cx="3860800" cy="1397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0D13454-1096-AFB6-2990-32A8D7955611}"/>
              </a:ext>
            </a:extLst>
          </p:cNvPr>
          <p:cNvSpPr/>
          <p:nvPr/>
        </p:nvSpPr>
        <p:spPr>
          <a:xfrm>
            <a:off x="1134366" y="6344840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TOUCHER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40C2817-6AFC-5171-DBD1-FD03DF10A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6183" y="3100627"/>
            <a:ext cx="2028795" cy="18550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38F3CCA-5116-7D4B-348E-3E2241D3EA1F}"/>
              </a:ext>
            </a:extLst>
          </p:cNvPr>
          <p:cNvSpPr/>
          <p:nvPr/>
        </p:nvSpPr>
        <p:spPr>
          <a:xfrm>
            <a:off x="5866310" y="4632097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SENTIR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755BA36-8FE0-8567-2A2E-E385B7CEDF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0802" y="1200028"/>
            <a:ext cx="2674563" cy="19310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AFF3388-F3CE-ED9F-BBD6-6A0AFD9BFC4A}"/>
              </a:ext>
            </a:extLst>
          </p:cNvPr>
          <p:cNvSpPr/>
          <p:nvPr/>
        </p:nvSpPr>
        <p:spPr>
          <a:xfrm>
            <a:off x="9138684" y="2887699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 TAIRE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D365BF3-C49F-7C77-4F36-32818933EB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3204" y="0"/>
            <a:ext cx="2228796" cy="205405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270E44-DD28-6BDE-CCE5-A6E53203F918}"/>
              </a:ext>
            </a:extLst>
          </p:cNvPr>
          <p:cNvSpPr/>
          <p:nvPr/>
        </p:nvSpPr>
        <p:spPr>
          <a:xfrm>
            <a:off x="8634337" y="1486919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PARLER</a:t>
            </a:r>
          </a:p>
        </p:txBody>
      </p:sp>
    </p:spTree>
    <p:extLst>
      <p:ext uri="{BB962C8B-B14F-4D97-AF65-F5344CB8AC3E}">
        <p14:creationId xmlns:p14="http://schemas.microsoft.com/office/powerpoint/2010/main" val="75195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lumMod val="30995"/>
                <a:lumOff val="69005"/>
              </a:srgbClr>
            </a:gs>
            <a:gs pos="58000">
              <a:schemeClr val="accent4">
                <a:lumMod val="45000"/>
                <a:lumOff val="55000"/>
              </a:schemeClr>
            </a:gs>
            <a:gs pos="83000">
              <a:srgbClr val="C00000">
                <a:lumMod val="28380"/>
                <a:lumOff val="71620"/>
              </a:srgbClr>
            </a:gs>
            <a:gs pos="100000">
              <a:srgbClr val="92D050">
                <a:lumMod val="52790"/>
                <a:lumOff val="4721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617A173-F9FD-ED28-DC75-9365874352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03" y="0"/>
            <a:ext cx="2674562" cy="2188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3F23EF-878A-855F-DE83-AE5478E6DEC0}"/>
              </a:ext>
            </a:extLst>
          </p:cNvPr>
          <p:cNvSpPr/>
          <p:nvPr/>
        </p:nvSpPr>
        <p:spPr>
          <a:xfrm>
            <a:off x="1218427" y="1718472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ÉCOUTER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F6D385-D5FD-8B08-8FE3-EF088C1602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5317" y="5730973"/>
            <a:ext cx="1570783" cy="1091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8B4577-3075-EE61-FCBF-5983928957F9}"/>
              </a:ext>
            </a:extLst>
          </p:cNvPr>
          <p:cNvSpPr/>
          <p:nvPr/>
        </p:nvSpPr>
        <p:spPr>
          <a:xfrm>
            <a:off x="6432783" y="6453586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GOÛTER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13CDB5-63C0-8713-E43F-34B22757CCD6}"/>
              </a:ext>
            </a:extLst>
          </p:cNvPr>
          <p:cNvSpPr/>
          <p:nvPr/>
        </p:nvSpPr>
        <p:spPr>
          <a:xfrm>
            <a:off x="565372" y="4941036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AIMER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D5C3E06-AEB9-E492-F4DE-CFFC662D2A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8454" y="4370405"/>
            <a:ext cx="3302763" cy="21652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09822D-02CD-F142-1D89-690FB7917156}"/>
              </a:ext>
            </a:extLst>
          </p:cNvPr>
          <p:cNvSpPr/>
          <p:nvPr/>
        </p:nvSpPr>
        <p:spPr>
          <a:xfrm>
            <a:off x="9912068" y="6579038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RÉFLÉCHIR</a:t>
            </a:r>
            <a:endParaRPr lang="fr-FR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588F769-2FD8-62A1-E7FA-ED84DAF31B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8033" y="988334"/>
            <a:ext cx="1571492" cy="10657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D777002-6DD9-CF06-12A3-D2234F29E3D7}"/>
              </a:ext>
            </a:extLst>
          </p:cNvPr>
          <p:cNvSpPr/>
          <p:nvPr/>
        </p:nvSpPr>
        <p:spPr>
          <a:xfrm>
            <a:off x="4203987" y="2100702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REGARDER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D13454-1096-AFB6-2990-32A8D7955611}"/>
              </a:ext>
            </a:extLst>
          </p:cNvPr>
          <p:cNvSpPr/>
          <p:nvPr/>
        </p:nvSpPr>
        <p:spPr>
          <a:xfrm>
            <a:off x="1134366" y="6344840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TOUCHER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40C2817-6AFC-5171-DBD1-FD03DF10A76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6183" y="3100627"/>
            <a:ext cx="2028795" cy="18550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38F3CCA-5116-7D4B-348E-3E2241D3EA1F}"/>
              </a:ext>
            </a:extLst>
          </p:cNvPr>
          <p:cNvSpPr/>
          <p:nvPr/>
        </p:nvSpPr>
        <p:spPr>
          <a:xfrm>
            <a:off x="5866310" y="4632097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SENTIR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755BA36-8FE0-8567-2A2E-E385B7CEDFA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310802" y="1200028"/>
            <a:ext cx="2674563" cy="19310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AFF3388-F3CE-ED9F-BBD6-6A0AFD9BFC4A}"/>
              </a:ext>
            </a:extLst>
          </p:cNvPr>
          <p:cNvSpPr/>
          <p:nvPr/>
        </p:nvSpPr>
        <p:spPr>
          <a:xfrm>
            <a:off x="9138684" y="2887699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</a:t>
            </a:r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TAIRE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D365BF3-C49F-7C77-4F36-32818933EB3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204" y="0"/>
            <a:ext cx="2228796" cy="205405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270E44-DD28-6BDE-CCE5-A6E53203F918}"/>
              </a:ext>
            </a:extLst>
          </p:cNvPr>
          <p:cNvSpPr/>
          <p:nvPr/>
        </p:nvSpPr>
        <p:spPr>
          <a:xfrm>
            <a:off x="8634337" y="1486919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PARLER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E1E1D2-DC41-9407-9DDF-5A7485EBBAC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239" y="-28844"/>
            <a:ext cx="1131806" cy="15312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0BF891-DCDB-09B9-D6DA-DE51A410B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0762" y="4778275"/>
            <a:ext cx="876896" cy="21700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9B05E0-31B8-E0B1-CC5A-11DA9AA30E9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4482" y="1829298"/>
            <a:ext cx="1004467" cy="14277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50F3467-44F8-8185-6E3B-2336B894C3B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790" y="2010627"/>
            <a:ext cx="895350" cy="15303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9F13E5B-9B66-A0AF-47BA-B9CEEF96C14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9462" y="3863064"/>
            <a:ext cx="950002" cy="13716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F410BC4-6501-A1B6-0342-F1510C95E406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4342" y="4344654"/>
            <a:ext cx="1438274" cy="164044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D17D7E-1979-3AB8-5DCA-52FD231C6A5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9847" y="-7402"/>
            <a:ext cx="1195593" cy="18202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DE24D86-0D93-7BB4-64A1-29DAE208F8A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0025" y="5266652"/>
            <a:ext cx="1111250" cy="13716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CBF2F26-3C38-6CFD-C498-7590CA5C1C9B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950" y="2870075"/>
            <a:ext cx="1097932" cy="194668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8B1A402-2473-3AD5-1417-4159711BAA1A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771" y="5336603"/>
            <a:ext cx="3860800" cy="1397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47A0604-5236-0D00-7080-C496DD24CD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9057" y="3278865"/>
            <a:ext cx="952500" cy="7493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0D53E8B-2D13-D8ED-6A47-1D7F7C85BF0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46507" y="3109805"/>
            <a:ext cx="952500" cy="7493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9A6CD03-BE22-A7D2-09FD-2CA5081F83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87916" y="3876103"/>
            <a:ext cx="952500" cy="7493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DDF08AF-2FBA-2C01-A31E-631C44A23A9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7788" y="4122066"/>
            <a:ext cx="9525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CA867C9-F714-8844-85AC-612077E4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" y="0"/>
            <a:ext cx="2105526" cy="17227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AD65C5-B8E8-96D4-F59E-7C64E0F02078}"/>
              </a:ext>
            </a:extLst>
          </p:cNvPr>
          <p:cNvSpPr/>
          <p:nvPr/>
        </p:nvSpPr>
        <p:spPr>
          <a:xfrm>
            <a:off x="6550" y="3132847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ÉCOUTER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1A99D1-7ACB-AF23-15E3-D9FCA2E8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94" y="1"/>
            <a:ext cx="2221167" cy="1544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368C99-9CC9-F867-7FCF-F51D129379BE}"/>
              </a:ext>
            </a:extLst>
          </p:cNvPr>
          <p:cNvSpPr/>
          <p:nvPr/>
        </p:nvSpPr>
        <p:spPr>
          <a:xfrm>
            <a:off x="2492363" y="3132847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GOÛTER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CF02D2-C3E6-CEBE-5C5E-70F921D2A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041" y="1067128"/>
            <a:ext cx="948824" cy="7399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8F8F0-C63C-E061-28AB-F8EDECC3A400}"/>
              </a:ext>
            </a:extLst>
          </p:cNvPr>
          <p:cNvSpPr/>
          <p:nvPr/>
        </p:nvSpPr>
        <p:spPr>
          <a:xfrm>
            <a:off x="5974862" y="3132847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AIMER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BAC0E7-AA45-99D6-AE53-9AA4E813A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64" y="888491"/>
            <a:ext cx="948824" cy="7399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C2DD71-FEEB-05A9-6DE8-73C79DC2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041" y="307114"/>
            <a:ext cx="948824" cy="7399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2B302A-6763-A6DC-3EC7-089E675CD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308" y="634938"/>
            <a:ext cx="948824" cy="7399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75817C-3459-2A6A-9569-56C0419A99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9237" y="103691"/>
            <a:ext cx="3302763" cy="2165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470AF5-BE7D-76F2-97C8-532C6184BF36}"/>
              </a:ext>
            </a:extLst>
          </p:cNvPr>
          <p:cNvSpPr/>
          <p:nvPr/>
        </p:nvSpPr>
        <p:spPr>
          <a:xfrm>
            <a:off x="9299564" y="3132847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RÉFLÉCHIR</a:t>
            </a:r>
            <a:endParaRPr lang="fr-FR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6D00A35-E40E-6883-1C18-BFB5D2410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3" y="4085768"/>
            <a:ext cx="1571492" cy="10657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AA3686-6CD2-8AD4-52FD-B70CB1BE871D}"/>
              </a:ext>
            </a:extLst>
          </p:cNvPr>
          <p:cNvSpPr/>
          <p:nvPr/>
        </p:nvSpPr>
        <p:spPr>
          <a:xfrm>
            <a:off x="-260027" y="6322521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REGARDER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3346BF9-143B-A8FA-42B5-473605592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764" y="4190863"/>
            <a:ext cx="2384213" cy="8627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D65770-CCC9-4BBC-B6AF-D54B2FFD5149}"/>
              </a:ext>
            </a:extLst>
          </p:cNvPr>
          <p:cNvSpPr/>
          <p:nvPr/>
        </p:nvSpPr>
        <p:spPr>
          <a:xfrm>
            <a:off x="2187129" y="6331684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TOUCHER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7A264AA-9F19-C198-C662-B72882947F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2637" y="3899891"/>
            <a:ext cx="1365342" cy="12484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9EEED5-8B64-4563-E4EA-D40CBEF33220}"/>
              </a:ext>
            </a:extLst>
          </p:cNvPr>
          <p:cNvSpPr/>
          <p:nvPr/>
        </p:nvSpPr>
        <p:spPr>
          <a:xfrm>
            <a:off x="4900892" y="6331684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SENTIR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72CFBB-CDD8-2734-051F-82BC0DC1A6EE}"/>
              </a:ext>
            </a:extLst>
          </p:cNvPr>
          <p:cNvSpPr/>
          <p:nvPr/>
        </p:nvSpPr>
        <p:spPr>
          <a:xfrm>
            <a:off x="7328768" y="6331684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 TAIRE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B4CA1A-12B4-DCBF-284A-784F7D5396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7200" y="3759755"/>
            <a:ext cx="1694553" cy="15617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441FAAC-AC30-EB63-E938-BB37FE7E084D}"/>
              </a:ext>
            </a:extLst>
          </p:cNvPr>
          <p:cNvSpPr/>
          <p:nvPr/>
        </p:nvSpPr>
        <p:spPr>
          <a:xfrm>
            <a:off x="10022472" y="6331684"/>
            <a:ext cx="2228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PARLER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1FFDF7B-37B8-C4E4-D19E-8DF03ED235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7318" y="3814441"/>
            <a:ext cx="1858626" cy="13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83589A-F085-CA7B-423E-BE2F7D5A4F91}"/>
              </a:ext>
            </a:extLst>
          </p:cNvPr>
          <p:cNvSpPr/>
          <p:nvPr/>
        </p:nvSpPr>
        <p:spPr>
          <a:xfrm>
            <a:off x="8445522" y="5901852"/>
            <a:ext cx="50931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SENTIR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ADD084-CD3D-6CF5-5994-B1EAB1D835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9830" y="3429000"/>
            <a:ext cx="2170892" cy="31343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E049B3-218B-37F9-9741-77FC69A90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25" y="0"/>
            <a:ext cx="38989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01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</Words>
  <Application>Microsoft Macintosh PowerPoint</Application>
  <PresentationFormat>Grand écran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Bohnenblust</dc:creator>
  <cp:lastModifiedBy>Laurence Bohnenblust</cp:lastModifiedBy>
  <cp:revision>4</cp:revision>
  <cp:lastPrinted>2023-04-14T12:58:46Z</cp:lastPrinted>
  <dcterms:created xsi:type="dcterms:W3CDTF">2023-03-29T08:43:26Z</dcterms:created>
  <dcterms:modified xsi:type="dcterms:W3CDTF">2023-04-14T12:58:50Z</dcterms:modified>
</cp:coreProperties>
</file>