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738273" y="1940802"/>
            <a:ext cx="7191022" cy="3235952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 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qu’</a:t>
            </a:r>
            <a:r>
              <a:rPr lang="fr-CH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ils·elles</a:t>
            </a: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découvrent la foi chrétienne, réfléchissent à  des questions existentielles, explorent des valeurs,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fr-FR" sz="24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écouvrir</a:t>
            </a: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FR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en groupe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816984" y="2146573"/>
            <a:ext cx="6942005" cy="2859854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39466-2CE0-51D7-1194-6D28611E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5831705" y="5060096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182738" y="-113128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ENFANTS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8" y="269930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49C2DD-BCDE-75F2-94A5-9F053DE8C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507" y="5797805"/>
            <a:ext cx="2417284" cy="9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14672" y="4495914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Vos enfants sont invités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8" y="2608225"/>
            <a:ext cx="1149786" cy="15651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vos enfants n’auraient aucune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</TotalTime>
  <Words>259</Words>
  <Application>Microsoft Macintosh PowerPoint</Application>
  <PresentationFormat>Format A4 (210 x 297 mm)</PresentationFormat>
  <Paragraphs>27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8</cp:revision>
  <dcterms:created xsi:type="dcterms:W3CDTF">2023-06-08T12:22:53Z</dcterms:created>
  <dcterms:modified xsi:type="dcterms:W3CDTF">2023-06-09T12:48:44Z</dcterms:modified>
</cp:coreProperties>
</file>