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5"/>
    <a:srgbClr val="FF9300"/>
    <a:srgbClr val="D40100"/>
    <a:srgbClr val="02F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/>
    <p:restoredTop sz="96405"/>
  </p:normalViewPr>
  <p:slideViewPr>
    <p:cSldViewPr snapToGrid="0">
      <p:cViewPr varScale="1">
        <p:scale>
          <a:sx n="113" d="100"/>
          <a:sy n="113" d="100"/>
        </p:scale>
        <p:origin x="1080" y="-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D0DE-D585-5A4C-B4C2-E4AC13354F63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ED06C-3378-E348-8570-1A5540C8685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503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8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42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211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15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459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507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1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00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34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296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855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44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B9AD565A-FD33-341D-16AA-3F424A405081}"/>
              </a:ext>
            </a:extLst>
          </p:cNvPr>
          <p:cNvSpPr/>
          <p:nvPr/>
        </p:nvSpPr>
        <p:spPr>
          <a:xfrm rot="20616593">
            <a:off x="-738273" y="1940802"/>
            <a:ext cx="7191022" cy="3235952"/>
          </a:xfrm>
          <a:prstGeom prst="parallelogram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enfants, des petits enfants, des neveux ou nièces..., 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souhaitez qu’</a:t>
            </a:r>
            <a:r>
              <a:rPr lang="fr-CH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ils·elles</a:t>
            </a:r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découvrent la foi chrétienne, réfléchissent à  des questions existentielles, explorent des valeurs,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Nous les invitons à venir… 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r>
              <a:rPr lang="fr-FR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écouvrir</a:t>
            </a: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et vivre la foi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en groupe</a:t>
            </a:r>
          </a:p>
          <a:p>
            <a:pPr algn="ctr"/>
            <a:endParaRPr lang="fr-CH" dirty="0">
              <a:latin typeface="Century Gothic" panose="020B0502020202020204" pitchFamily="34" charset="0"/>
            </a:endParaRPr>
          </a:p>
        </p:txBody>
      </p:sp>
      <p:sp>
        <p:nvSpPr>
          <p:cNvPr id="5" name="Parallélogramme 4">
            <a:extLst>
              <a:ext uri="{FF2B5EF4-FFF2-40B4-BE49-F238E27FC236}">
                <a16:creationId xmlns:a16="http://schemas.microsoft.com/office/drawing/2014/main" id="{02731676-2246-E0CA-0D09-37F39CA30E80}"/>
              </a:ext>
            </a:extLst>
          </p:cNvPr>
          <p:cNvSpPr/>
          <p:nvPr/>
        </p:nvSpPr>
        <p:spPr>
          <a:xfrm rot="20632784">
            <a:off x="-816984" y="2146573"/>
            <a:ext cx="6942005" cy="2859854"/>
          </a:xfrm>
          <a:prstGeom prst="parallelogram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1B8046-7662-0CC3-26C2-80B65B91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9" y="4911075"/>
            <a:ext cx="1316702" cy="19653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08103-F5AF-E3CD-259D-E27C8F55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7" r="52583"/>
          <a:stretch/>
        </p:blipFill>
        <p:spPr>
          <a:xfrm rot="3541982">
            <a:off x="7994904" y="-1395201"/>
            <a:ext cx="568228" cy="3527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0386C5-2E73-AC32-251E-4FDA590C6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6" t="-302" r="26144" b="302"/>
          <a:stretch/>
        </p:blipFill>
        <p:spPr>
          <a:xfrm rot="15667574">
            <a:off x="182738" y="-113128"/>
            <a:ext cx="568228" cy="3527896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D9F1FDF4-C32F-CBFD-B378-DFF2460F1D34}"/>
              </a:ext>
            </a:extLst>
          </p:cNvPr>
          <p:cNvSpPr/>
          <p:nvPr/>
        </p:nvSpPr>
        <p:spPr>
          <a:xfrm rot="927381">
            <a:off x="7291338" y="2052601"/>
            <a:ext cx="3199514" cy="1286266"/>
          </a:xfrm>
          <a:prstGeom prst="parallelogram">
            <a:avLst/>
          </a:prstGeom>
          <a:solidFill>
            <a:srgbClr val="000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b="1" dirty="0">
                <a:latin typeface="Century Gothic" panose="020B0502020202020204" pitchFamily="34" charset="0"/>
              </a:rPr>
              <a:t>ACTIVITÉS ENFANTS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02503CF-D5EE-3A1E-C93B-4C0F7F5F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46" y="3871475"/>
            <a:ext cx="2356356" cy="23563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D401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D1FE72-250C-CC86-F982-CFCF46CA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038" y="269930"/>
            <a:ext cx="1849016" cy="18490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2FB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6AC458-534E-9D08-4CD8-D91EA0FF1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239" y="5790965"/>
            <a:ext cx="1395918" cy="11045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8D3DC1-7A6E-401E-5F91-9043158BE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89" t="-1480" r="-3489" b="1480"/>
          <a:stretch/>
        </p:blipFill>
        <p:spPr>
          <a:xfrm rot="12687239">
            <a:off x="4046914" y="4800135"/>
            <a:ext cx="568228" cy="35278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15DD50-864D-0CC9-6937-FE4B938B8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649" y="5767719"/>
            <a:ext cx="2417284" cy="9850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5949EA6-243A-D1C2-5729-71087256F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485" y="5804117"/>
            <a:ext cx="993895" cy="97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4CE02EB-AD7F-6D24-A1C4-731D9D7EF0D6}"/>
              </a:ext>
            </a:extLst>
          </p:cNvPr>
          <p:cNvSpPr txBox="1">
            <a:spLocks/>
          </p:cNvSpPr>
          <p:nvPr/>
        </p:nvSpPr>
        <p:spPr>
          <a:xfrm>
            <a:off x="5839086" y="80757"/>
            <a:ext cx="3504365" cy="914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Ressentir et Partager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A6A9852E-829F-6271-1228-C5223125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/>
          <a:stretch/>
        </p:blipFill>
        <p:spPr>
          <a:xfrm>
            <a:off x="2692820" y="793218"/>
            <a:ext cx="721318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 w="133350">
            <a:solidFill>
              <a:srgbClr val="FF9300"/>
            </a:solidFill>
          </a:ln>
        </p:spPr>
      </p:pic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1E35977-62D8-B9AA-996E-85075FF8D316}"/>
              </a:ext>
            </a:extLst>
          </p:cNvPr>
          <p:cNvSpPr txBox="1">
            <a:spLocks/>
          </p:cNvSpPr>
          <p:nvPr/>
        </p:nvSpPr>
        <p:spPr>
          <a:xfrm rot="20618131">
            <a:off x="2951980" y="2024422"/>
            <a:ext cx="6883828" cy="1488056"/>
          </a:xfrm>
          <a:prstGeom prst="rect">
            <a:avLst/>
          </a:prstGeom>
          <a:solidFill>
            <a:sysClr val="window" lastClr="FFFFFF">
              <a:alpha val="69111"/>
            </a:sysClr>
          </a:solidFill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Les paroisses protestantes réformées sont heureuses de vous accueillir pour célébrer, jouer, créer, chanter, prier et partager un  temps de collation autour du thème 	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C074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FB9893-C3B5-BCA4-E542-9E1DAB830249}"/>
              </a:ext>
            </a:extLst>
          </p:cNvPr>
          <p:cNvSpPr txBox="1"/>
          <p:nvPr/>
        </p:nvSpPr>
        <p:spPr>
          <a:xfrm>
            <a:off x="-14672" y="4495914"/>
            <a:ext cx="2857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Vos enfants sont invités à partir ensemble explorer les sens,  découvrir des textes bibliques, discuter de questions existentielles, vivre des temps spirituels.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F1B80E-1B38-D06E-6747-13C37C6015D2}"/>
              </a:ext>
            </a:extLst>
          </p:cNvPr>
          <p:cNvSpPr txBox="1"/>
          <p:nvPr/>
        </p:nvSpPr>
        <p:spPr>
          <a:xfrm rot="21092702">
            <a:off x="-372501" y="380358"/>
            <a:ext cx="4877206" cy="101566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Nos sens sont notre porte ouverte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sur le monde, les autres,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le Tout-Autre.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5E63B8-F4B3-8BCF-A1E4-0D0E7A8CA2E6}"/>
              </a:ext>
            </a:extLst>
          </p:cNvPr>
          <p:cNvSpPr txBox="1"/>
          <p:nvPr/>
        </p:nvSpPr>
        <p:spPr>
          <a:xfrm rot="21096879">
            <a:off x="11304" y="1346779"/>
            <a:ext cx="479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CH" sz="2000" dirty="0">
                <a:solidFill>
                  <a:srgbClr val="0000A5"/>
                </a:solidFill>
                <a:latin typeface="Century Gothic" panose="020B0502020202020204" pitchFamily="34" charset="0"/>
              </a:rPr>
              <a:t>Ils nous permettent de ressentir la vie et de partager ce que nous vivons.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4C3B09-864E-0D3F-18E3-935126A6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8" y="2608225"/>
            <a:ext cx="1149786" cy="15651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5336BC-E3BB-EF02-5A37-5CB0C8B4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60" y="967398"/>
            <a:ext cx="1120650" cy="11176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5AFE39B-579B-68FA-66F3-69CAFFEC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89" t="-1480" r="-3489" b="1480"/>
          <a:stretch/>
        </p:blipFill>
        <p:spPr>
          <a:xfrm rot="12687239">
            <a:off x="1966470" y="5672328"/>
            <a:ext cx="568228" cy="35278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229C60-6962-579D-7D96-2D2446A6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2375784">
            <a:off x="5884433" y="-2219437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0009F824-246D-5764-88D8-7BEC47478920}"/>
              </a:ext>
            </a:extLst>
          </p:cNvPr>
          <p:cNvSpPr txBox="1">
            <a:spLocks/>
          </p:cNvSpPr>
          <p:nvPr/>
        </p:nvSpPr>
        <p:spPr>
          <a:xfrm rot="2147976">
            <a:off x="6355639" y="614142"/>
            <a:ext cx="4290153" cy="862476"/>
          </a:xfrm>
          <a:prstGeom prst="rect">
            <a:avLst/>
          </a:prstGeom>
          <a:solidFill>
            <a:srgbClr val="0000A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Au programme </a:t>
            </a:r>
          </a:p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2023-2024</a:t>
            </a:r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95BB19D5-3DE4-F9D6-0FBE-7F4D7F5AE270}"/>
              </a:ext>
            </a:extLst>
          </p:cNvPr>
          <p:cNvSpPr txBox="1">
            <a:spLocks/>
          </p:cNvSpPr>
          <p:nvPr/>
        </p:nvSpPr>
        <p:spPr>
          <a:xfrm>
            <a:off x="362052" y="306427"/>
            <a:ext cx="214445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RENCONTRES</a:t>
            </a: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D188601C-990E-20BC-3F35-BCD06BBB27D7}"/>
              </a:ext>
            </a:extLst>
          </p:cNvPr>
          <p:cNvSpPr txBox="1">
            <a:spLocks/>
          </p:cNvSpPr>
          <p:nvPr/>
        </p:nvSpPr>
        <p:spPr>
          <a:xfrm>
            <a:off x="3030619" y="3507237"/>
            <a:ext cx="428890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CÉLÉBRATION 4D EN FAMILLES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85F511-76C6-82BF-357B-DE34A7AD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56" y="1870818"/>
            <a:ext cx="1087644" cy="188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4E499B-7804-43C6-DC0F-CD572D46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871"/>
            <a:ext cx="1025616" cy="16264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DC9FA-5BE8-5E46-A288-FFF7741E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7" r="52583"/>
          <a:stretch/>
        </p:blipFill>
        <p:spPr>
          <a:xfrm rot="7313656">
            <a:off x="8485383" y="2838260"/>
            <a:ext cx="568228" cy="3527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461914-D156-1409-DF25-1AEA2B2F7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89" t="-1480" r="-3489" b="1480"/>
          <a:stretch/>
        </p:blipFill>
        <p:spPr>
          <a:xfrm rot="14645256">
            <a:off x="645870" y="457118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843CE25-CCF6-98EA-34B0-F5D42CE8BBD6}"/>
              </a:ext>
            </a:extLst>
          </p:cNvPr>
          <p:cNvSpPr txBox="1">
            <a:spLocks/>
          </p:cNvSpPr>
          <p:nvPr/>
        </p:nvSpPr>
        <p:spPr>
          <a:xfrm>
            <a:off x="1639168" y="2031325"/>
            <a:ext cx="3017753" cy="6238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fr-FR" sz="2000" dirty="0">
                <a:ln w="0"/>
                <a:solidFill>
                  <a:srgbClr val="FF9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RESPONSABLE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401D5-92DB-136A-B055-A5914C924906}"/>
              </a:ext>
            </a:extLst>
          </p:cNvPr>
          <p:cNvSpPr/>
          <p:nvPr/>
        </p:nvSpPr>
        <p:spPr>
          <a:xfrm>
            <a:off x="0" y="4844303"/>
            <a:ext cx="5029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le jour ou une date ne va pas pour vous, d’autres rencontres ont lieu dans la région. Contacter une personne de l’équipe responsable et elle vous renseignera.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vous deviez manquer une rencontre,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vos enfants n’auraient aucune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difficulté à reprendre le fil la fois suivante.</a:t>
            </a:r>
            <a:endParaRPr kumimoji="0" lang="fr-CH" sz="18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1CBB48-728F-6246-B232-B1E6FAB09395}"/>
              </a:ext>
            </a:extLst>
          </p:cNvPr>
          <p:cNvSpPr txBox="1"/>
          <p:nvPr/>
        </p:nvSpPr>
        <p:spPr>
          <a:xfrm rot="21172186">
            <a:off x="30760" y="122821"/>
            <a:ext cx="4032967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Recevez, chères familles,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nos chaleureuses salutations.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Espace réservé pour une image  26">
            <a:extLst>
              <a:ext uri="{FF2B5EF4-FFF2-40B4-BE49-F238E27FC236}">
                <a16:creationId xmlns:a16="http://schemas.microsoft.com/office/drawing/2014/main" id="{573E8087-6FA6-0148-8C89-76B87346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0" t="-95" r="9788" b="95"/>
          <a:stretch/>
        </p:blipFill>
        <p:spPr>
          <a:xfrm rot="720000">
            <a:off x="5785080" y="-239651"/>
            <a:ext cx="4343131" cy="6252324"/>
          </a:xfrm>
          <a:prstGeom prst="rect">
            <a:avLst/>
          </a:prstGeom>
          <a:ln w="168275">
            <a:solidFill>
              <a:srgbClr val="0000A5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AE02CC-BFA8-E3AC-11E3-AB77263D09F0}"/>
              </a:ext>
            </a:extLst>
          </p:cNvPr>
          <p:cNvSpPr txBox="1"/>
          <p:nvPr/>
        </p:nvSpPr>
        <p:spPr>
          <a:xfrm rot="726807">
            <a:off x="5336875" y="4015328"/>
            <a:ext cx="4413865" cy="1938992"/>
          </a:xfrm>
          <a:prstGeom prst="rect">
            <a:avLst/>
          </a:prstGeom>
          <a:solidFill>
            <a:sysClr val="window" lastClr="FFFFFF">
              <a:alpha val="86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Si vous avez des questions, n’hésitez pas à nous joindre.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Les objectifs de ces activités sont d’éveiller les enfants à la spiritualité et de leur faire découvrir la richesse de l’Evangile.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740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10D404-CE5B-DFF4-A52A-39258757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" y="2321521"/>
            <a:ext cx="771246" cy="24377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6C9155-3C1A-D9B6-6EA9-DAF66D4DD9F5}"/>
              </a:ext>
            </a:extLst>
          </p:cNvPr>
          <p:cNvSpPr txBox="1"/>
          <p:nvPr/>
        </p:nvSpPr>
        <p:spPr>
          <a:xfrm rot="21117438">
            <a:off x="-437132" y="900803"/>
            <a:ext cx="5123461" cy="1015663"/>
          </a:xfrm>
          <a:prstGeom prst="rect">
            <a:avLst/>
          </a:prstGeom>
          <a:solidFill>
            <a:srgbClr val="0000A5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Nous nous réjouissons vous rencontrer et de vivre ces moments avec vous et vos enfants.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D96D63-B659-4FDB-3CBB-26814449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95" y="137634"/>
            <a:ext cx="1282722" cy="16487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47538-FD19-626B-231E-594494539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6265424">
            <a:off x="6768522" y="4810561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8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38</TotalTime>
  <Words>259</Words>
  <Application>Microsoft Macintosh PowerPoint</Application>
  <PresentationFormat>Format A4 (210 x 297 mm)</PresentationFormat>
  <Paragraphs>27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Comic Sans MS</vt:lpstr>
      <vt:lpstr>Myriad Pro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</dc:creator>
  <cp:lastModifiedBy>Laurence Bohnenblust</cp:lastModifiedBy>
  <cp:revision>10</cp:revision>
  <dcterms:created xsi:type="dcterms:W3CDTF">2023-06-08T12:22:53Z</dcterms:created>
  <dcterms:modified xsi:type="dcterms:W3CDTF">2023-06-09T12:50:41Z</dcterms:modified>
</cp:coreProperties>
</file>