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5911450"/>
            <a:ext cx="6858000" cy="29718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2876032"/>
            <a:ext cx="6858000" cy="29718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0"/>
            <a:ext cx="6858000" cy="29718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9061" y="819812"/>
            <a:ext cx="44236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Ne te fais pas de souci pour ta vie ni pour ton corps. Ne te </a:t>
            </a:r>
            <a:r>
              <a:rPr lang="fr-CH" sz="1400" dirty="0" smtClean="0">
                <a:latin typeface="Century Gothic"/>
                <a:cs typeface="Century Gothic"/>
              </a:rPr>
              <a:t>demande pas </a:t>
            </a:r>
            <a:r>
              <a:rPr lang="fr-CH" sz="1400" dirty="0">
                <a:latin typeface="Century Gothic"/>
                <a:cs typeface="Century Gothic"/>
              </a:rPr>
              <a:t>: “ Qu’est-ce que je vais manger ? Quel habit je vais </a:t>
            </a:r>
            <a:r>
              <a:rPr lang="fr-CH" sz="1400" dirty="0" smtClean="0">
                <a:latin typeface="Century Gothic"/>
                <a:cs typeface="Century Gothic"/>
              </a:rPr>
              <a:t>porter ? </a:t>
            </a:r>
            <a:r>
              <a:rPr lang="fr-CH" sz="1400" dirty="0">
                <a:latin typeface="Century Gothic"/>
                <a:cs typeface="Century Gothic"/>
              </a:rPr>
              <a:t>” Oui, ta vie est plus importante que la nourriture, et ton </a:t>
            </a:r>
            <a:r>
              <a:rPr lang="fr-CH" sz="1400" dirty="0" smtClean="0">
                <a:latin typeface="Century Gothic"/>
                <a:cs typeface="Century Gothic"/>
              </a:rPr>
              <a:t>corps est </a:t>
            </a:r>
            <a:r>
              <a:rPr lang="fr-CH" sz="1400" dirty="0">
                <a:latin typeface="Century Gothic"/>
                <a:cs typeface="Century Gothic"/>
              </a:rPr>
              <a:t>plus important que les vêtements. 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99062" y="3998893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Regarde les oiseaux ! Ils ne sèment pas, ils ne récoltent pas, </a:t>
            </a:r>
            <a:r>
              <a:rPr lang="fr-CH" sz="1400" dirty="0" smtClean="0">
                <a:latin typeface="Century Gothic"/>
                <a:cs typeface="Century Gothic"/>
              </a:rPr>
              <a:t>ils n’ont </a:t>
            </a:r>
            <a:r>
              <a:rPr lang="fr-CH" sz="1400" dirty="0">
                <a:latin typeface="Century Gothic"/>
                <a:cs typeface="Century Gothic"/>
              </a:rPr>
              <a:t>pas de réserve ni de grenier, mais Dieu les nourrit </a:t>
            </a:r>
            <a:r>
              <a:rPr lang="fr-CH" sz="1400" dirty="0" smtClean="0">
                <a:latin typeface="Century Gothic"/>
                <a:cs typeface="Century Gothic"/>
              </a:rPr>
              <a:t>! Et </a:t>
            </a:r>
            <a:r>
              <a:rPr lang="fr-CH" sz="1400" dirty="0">
                <a:latin typeface="Century Gothic"/>
                <a:cs typeface="Century Gothic"/>
              </a:rPr>
              <a:t>tu vaux beaucoup plus que les oiseaux ! »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99062" y="6638826"/>
            <a:ext cx="44236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Observez les fleurs des champs, regardez comment </a:t>
            </a:r>
            <a:r>
              <a:rPr lang="fr-CH" sz="1400" dirty="0" smtClean="0">
                <a:latin typeface="Century Gothic"/>
                <a:cs typeface="Century Gothic"/>
              </a:rPr>
              <a:t>elles poussent </a:t>
            </a:r>
            <a:r>
              <a:rPr lang="fr-CH" sz="1400" dirty="0">
                <a:latin typeface="Century Gothic"/>
                <a:cs typeface="Century Gothic"/>
              </a:rPr>
              <a:t>! Elles ne font pas elles-mêmes leurs vêtements. Pourtant</a:t>
            </a:r>
            <a:r>
              <a:rPr lang="fr-CH" sz="1400" dirty="0" smtClean="0">
                <a:latin typeface="Century Gothic"/>
                <a:cs typeface="Century Gothic"/>
              </a:rPr>
              <a:t>, elles </a:t>
            </a:r>
            <a:r>
              <a:rPr lang="fr-CH" sz="1400" dirty="0">
                <a:latin typeface="Century Gothic"/>
                <a:cs typeface="Century Gothic"/>
              </a:rPr>
              <a:t>sont magnifiques. Dieu les habille de vêtements </a:t>
            </a:r>
            <a:r>
              <a:rPr lang="fr-CH" sz="1400" dirty="0" smtClean="0">
                <a:latin typeface="Century Gothic"/>
                <a:cs typeface="Century Gothic"/>
              </a:rPr>
              <a:t>magnifiques. Dieu </a:t>
            </a:r>
            <a:r>
              <a:rPr lang="fr-CH" sz="1400" dirty="0">
                <a:latin typeface="Century Gothic"/>
                <a:cs typeface="Century Gothic"/>
              </a:rPr>
              <a:t>en fera au moins autant pour vous. »</a:t>
            </a: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0"/>
            <a:ext cx="6858000" cy="29718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66376" y="868031"/>
            <a:ext cx="4308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Cherchez plutôt son Royaume, et il vous donnera tout le reste </a:t>
            </a:r>
            <a:r>
              <a:rPr lang="fr-CH" sz="1400" dirty="0" smtClean="0">
                <a:latin typeface="Century Gothic"/>
                <a:cs typeface="Century Gothic"/>
              </a:rPr>
              <a:t>en plus</a:t>
            </a:r>
            <a:r>
              <a:rPr lang="fr-CH" sz="1400" dirty="0">
                <a:latin typeface="Century Gothic"/>
                <a:cs typeface="Century Gothic"/>
              </a:rPr>
              <a:t>. N’aie pas peur, petit troupeau ! Votre Père a choisi de vous</a:t>
            </a:r>
          </a:p>
          <a:p>
            <a:pPr algn="just"/>
            <a:r>
              <a:rPr lang="fr-CH" sz="1400" dirty="0">
                <a:latin typeface="Century Gothic"/>
                <a:cs typeface="Century Gothic"/>
              </a:rPr>
              <a:t>donner le Royaume ! »</a:t>
            </a:r>
          </a:p>
        </p:txBody>
      </p:sp>
    </p:spTree>
    <p:extLst>
      <p:ext uri="{BB962C8B-B14F-4D97-AF65-F5344CB8AC3E}">
        <p14:creationId xmlns:p14="http://schemas.microsoft.com/office/powerpoint/2010/main" val="4134889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Macintosh PowerPoint</Application>
  <PresentationFormat>Format A4 (210 x 297 mm)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2</cp:revision>
  <cp:lastPrinted>2014-05-13T15:47:13Z</cp:lastPrinted>
  <dcterms:created xsi:type="dcterms:W3CDTF">2014-05-13T15:40:14Z</dcterms:created>
  <dcterms:modified xsi:type="dcterms:W3CDTF">2014-05-30T09:55:13Z</dcterms:modified>
</cp:coreProperties>
</file>