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906000" type="A4"/>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2" d="100"/>
          <a:sy n="92" d="100"/>
        </p:scale>
        <p:origin x="-2784" y="-96"/>
      </p:cViewPr>
      <p:guideLst>
        <p:guide orient="horz" pos="3120"/>
        <p:guide pos="213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CH" smtClean="0"/>
              <a:t>Cliquez et modifiez le titre</a:t>
            </a:r>
            <a:endParaRPr lang="fr-CH"/>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0177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96652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CH" smtClean="0"/>
              <a:t>Cliquez et modifiez le titre</a:t>
            </a:r>
            <a:endParaRPr lang="fr-CH"/>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4281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982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CH" smtClean="0"/>
              <a:t>Cliquez et modifiez le titre</a:t>
            </a:r>
            <a:endParaRPr lang="fr-CH"/>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76590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5728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CH" smtClean="0"/>
              <a:t>Cliquez et modifiez le titre</a:t>
            </a:r>
            <a:endParaRPr lang="fr-CH"/>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7" name="Espace réservé de la date 6"/>
          <p:cNvSpPr>
            <a:spLocks noGrp="1"/>
          </p:cNvSpPr>
          <p:nvPr>
            <p:ph type="dt" sz="half" idx="10"/>
          </p:nvPr>
        </p:nvSpPr>
        <p:spPr/>
        <p:txBody>
          <a:bodyPr/>
          <a:lstStyle/>
          <a:p>
            <a:fld id="{406132E5-928B-C64D-B8B0-EE481439C18F}" type="datetimeFigureOut">
              <a:rPr lang="fr-FR" smtClean="0"/>
              <a:t>30.05.14</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35278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e la date 2"/>
          <p:cNvSpPr>
            <a:spLocks noGrp="1"/>
          </p:cNvSpPr>
          <p:nvPr>
            <p:ph type="dt" sz="half" idx="10"/>
          </p:nvPr>
        </p:nvSpPr>
        <p:spPr/>
        <p:txBody>
          <a:bodyPr/>
          <a:lstStyle/>
          <a:p>
            <a:fld id="{406132E5-928B-C64D-B8B0-EE481439C18F}" type="datetimeFigureOut">
              <a:rPr lang="fr-FR" smtClean="0"/>
              <a:t>30.05.14</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64045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6132E5-928B-C64D-B8B0-EE481439C18F}" type="datetimeFigureOut">
              <a:rPr lang="fr-FR" smtClean="0"/>
              <a:t>30.05.14</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56031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CH" smtClean="0"/>
              <a:t>Cliquez et modifiez le titre</a:t>
            </a:r>
            <a:endParaRPr lang="fr-CH"/>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20842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CH" smtClean="0"/>
              <a:t>Cliquez et modifiez le titre</a:t>
            </a:r>
            <a:endParaRPr lang="fr-CH"/>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316158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CH" smtClean="0"/>
              <a:t>Cliquez et modifiez le titre</a:t>
            </a:r>
            <a:endParaRPr lang="fr-CH"/>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B52D031-EDE9-5D49-9E8F-AE292390E9F4}" type="slidenum">
              <a:rPr lang="fr-CH" smtClean="0"/>
              <a:t>‹#›</a:t>
            </a:fld>
            <a:endParaRPr lang="fr-CH"/>
          </a:p>
        </p:txBody>
      </p:sp>
    </p:spTree>
    <p:extLst>
      <p:ext uri="{BB962C8B-B14F-4D97-AF65-F5344CB8AC3E}">
        <p14:creationId xmlns:p14="http://schemas.microsoft.com/office/powerpoint/2010/main" val="219890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128600" y="-32150"/>
            <a:ext cx="6858000" cy="1191675"/>
          </a:xfrm>
          <a:prstGeom prst="rect">
            <a:avLst/>
          </a:prstGeom>
        </p:spPr>
      </p:pic>
      <p:sp>
        <p:nvSpPr>
          <p:cNvPr id="4" name="ZoneTexte 3"/>
          <p:cNvSpPr txBox="1"/>
          <p:nvPr/>
        </p:nvSpPr>
        <p:spPr>
          <a:xfrm>
            <a:off x="1352379" y="346388"/>
            <a:ext cx="4423641" cy="307777"/>
          </a:xfrm>
          <a:prstGeom prst="rect">
            <a:avLst/>
          </a:prstGeom>
          <a:noFill/>
        </p:spPr>
        <p:txBody>
          <a:bodyPr wrap="square" rtlCol="0">
            <a:spAutoFit/>
          </a:bodyPr>
          <a:lstStyle/>
          <a:p>
            <a:pPr algn="just"/>
            <a:r>
              <a:rPr lang="fr-CH" sz="1400" dirty="0">
                <a:latin typeface="Century Gothic"/>
                <a:cs typeface="Century Gothic"/>
              </a:rPr>
              <a:t>« Vous discutiez de quoi en marchant ? » </a:t>
            </a:r>
            <a:endParaRPr lang="fr-CH" sz="1400" dirty="0">
              <a:latin typeface="Century Gothic"/>
              <a:cs typeface="Century Gothic"/>
            </a:endParaRPr>
          </a:p>
        </p:txBody>
      </p:sp>
      <p:pic>
        <p:nvPicPr>
          <p:cNvPr id="8" name="Image 7"/>
          <p:cNvPicPr>
            <a:picLocks noChangeAspect="1"/>
          </p:cNvPicPr>
          <p:nvPr/>
        </p:nvPicPr>
        <p:blipFill>
          <a:blip r:embed="rId2"/>
          <a:stretch>
            <a:fillRect/>
          </a:stretch>
        </p:blipFill>
        <p:spPr>
          <a:xfrm>
            <a:off x="-128600" y="3020561"/>
            <a:ext cx="6858000" cy="2355190"/>
          </a:xfrm>
          <a:prstGeom prst="rect">
            <a:avLst/>
          </a:prstGeom>
        </p:spPr>
      </p:pic>
      <p:sp>
        <p:nvSpPr>
          <p:cNvPr id="10" name="ZoneTexte 9"/>
          <p:cNvSpPr txBox="1"/>
          <p:nvPr/>
        </p:nvSpPr>
        <p:spPr>
          <a:xfrm>
            <a:off x="1202420" y="3579105"/>
            <a:ext cx="4259876" cy="1169551"/>
          </a:xfrm>
          <a:prstGeom prst="rect">
            <a:avLst/>
          </a:prstGeom>
          <a:noFill/>
        </p:spPr>
        <p:txBody>
          <a:bodyPr wrap="square" rtlCol="0">
            <a:spAutoFit/>
          </a:bodyPr>
          <a:lstStyle/>
          <a:p>
            <a:pPr algn="just"/>
            <a:r>
              <a:rPr lang="fr-CH" sz="1400" dirty="0">
                <a:latin typeface="Century Gothic"/>
                <a:cs typeface="Century Gothic"/>
              </a:rPr>
              <a:t>« Vous ne comprenez rien ! Votre cœur met beaucoup de temps à croire ce que les prophètes ont annoncé ! Il fallait que le Messie souffre de cette façon et que Dieu lui donne sa gloire ! »</a:t>
            </a:r>
          </a:p>
        </p:txBody>
      </p:sp>
      <p:pic>
        <p:nvPicPr>
          <p:cNvPr id="12" name="Image 11"/>
          <p:cNvPicPr>
            <a:picLocks noChangeAspect="1"/>
          </p:cNvPicPr>
          <p:nvPr/>
        </p:nvPicPr>
        <p:blipFill>
          <a:blip r:embed="rId2"/>
          <a:stretch>
            <a:fillRect/>
          </a:stretch>
        </p:blipFill>
        <p:spPr>
          <a:xfrm>
            <a:off x="-170016" y="1274160"/>
            <a:ext cx="6858000" cy="1477014"/>
          </a:xfrm>
          <a:prstGeom prst="rect">
            <a:avLst/>
          </a:prstGeom>
        </p:spPr>
      </p:pic>
      <p:sp>
        <p:nvSpPr>
          <p:cNvPr id="14" name="ZoneTexte 13"/>
          <p:cNvSpPr txBox="1"/>
          <p:nvPr/>
        </p:nvSpPr>
        <p:spPr>
          <a:xfrm>
            <a:off x="1462827" y="1693807"/>
            <a:ext cx="4259876" cy="523220"/>
          </a:xfrm>
          <a:prstGeom prst="rect">
            <a:avLst/>
          </a:prstGeom>
          <a:noFill/>
        </p:spPr>
        <p:txBody>
          <a:bodyPr wrap="square" rtlCol="0">
            <a:spAutoFit/>
          </a:bodyPr>
          <a:lstStyle/>
          <a:p>
            <a:pPr algn="just"/>
            <a:r>
              <a:rPr lang="fr-CH" sz="1400" dirty="0">
                <a:latin typeface="Century Gothic"/>
                <a:cs typeface="Century Gothic"/>
              </a:rPr>
              <a:t>Les disciples le voient, mais quelque chose les empêche de le reconnaître.  </a:t>
            </a:r>
          </a:p>
        </p:txBody>
      </p:sp>
      <p:pic>
        <p:nvPicPr>
          <p:cNvPr id="15" name="Image 14"/>
          <p:cNvPicPr>
            <a:picLocks noChangeAspect="1"/>
          </p:cNvPicPr>
          <p:nvPr/>
        </p:nvPicPr>
        <p:blipFill>
          <a:blip r:embed="rId2"/>
          <a:stretch>
            <a:fillRect/>
          </a:stretch>
        </p:blipFill>
        <p:spPr>
          <a:xfrm>
            <a:off x="-128600" y="5444771"/>
            <a:ext cx="6858000" cy="2612293"/>
          </a:xfrm>
          <a:prstGeom prst="rect">
            <a:avLst/>
          </a:prstGeom>
        </p:spPr>
      </p:pic>
      <p:sp>
        <p:nvSpPr>
          <p:cNvPr id="16" name="ZoneTexte 15"/>
          <p:cNvSpPr txBox="1"/>
          <p:nvPr/>
        </p:nvSpPr>
        <p:spPr>
          <a:xfrm>
            <a:off x="1352379" y="6083110"/>
            <a:ext cx="4259876" cy="1384995"/>
          </a:xfrm>
          <a:prstGeom prst="rect">
            <a:avLst/>
          </a:prstGeom>
          <a:noFill/>
        </p:spPr>
        <p:txBody>
          <a:bodyPr wrap="square" rtlCol="0">
            <a:spAutoFit/>
          </a:bodyPr>
          <a:lstStyle/>
          <a:p>
            <a:pPr algn="just"/>
            <a:r>
              <a:rPr lang="fr-CH" sz="1400" dirty="0">
                <a:latin typeface="Century Gothic"/>
                <a:cs typeface="Century Gothic"/>
              </a:rPr>
              <a:t>« La vache et l'ourse mangeront dans le même champ, leurs petits auront le même abri. Le lion mangera de l'herbe sèche comme le bœuf. Le bébé jouera sur le nid du serpent, et le petit garçon pourra mettre la main dans la cachette de la vipère. » </a:t>
            </a:r>
            <a:endParaRPr lang="fr-CH" sz="1400" dirty="0">
              <a:latin typeface="Century Gothic"/>
              <a:cs typeface="Century Gothic"/>
            </a:endParaRPr>
          </a:p>
        </p:txBody>
      </p:sp>
    </p:spTree>
    <p:extLst>
      <p:ext uri="{BB962C8B-B14F-4D97-AF65-F5344CB8AC3E}">
        <p14:creationId xmlns:p14="http://schemas.microsoft.com/office/powerpoint/2010/main" val="29049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2"/>
          <a:stretch>
            <a:fillRect/>
          </a:stretch>
        </p:blipFill>
        <p:spPr>
          <a:xfrm>
            <a:off x="-170016" y="109018"/>
            <a:ext cx="6858000" cy="2969244"/>
          </a:xfrm>
          <a:prstGeom prst="rect">
            <a:avLst/>
          </a:prstGeom>
        </p:spPr>
      </p:pic>
      <p:sp>
        <p:nvSpPr>
          <p:cNvPr id="5" name="ZoneTexte 4"/>
          <p:cNvSpPr txBox="1"/>
          <p:nvPr/>
        </p:nvSpPr>
        <p:spPr>
          <a:xfrm>
            <a:off x="1462827" y="736579"/>
            <a:ext cx="4259876" cy="1815882"/>
          </a:xfrm>
          <a:prstGeom prst="rect">
            <a:avLst/>
          </a:prstGeom>
          <a:noFill/>
        </p:spPr>
        <p:txBody>
          <a:bodyPr wrap="square" rtlCol="0">
            <a:spAutoFit/>
          </a:bodyPr>
          <a:lstStyle/>
          <a:p>
            <a:pPr algn="just"/>
            <a:r>
              <a:rPr lang="fr-CH" sz="1400" dirty="0" smtClean="0">
                <a:latin typeface="Century Gothic"/>
                <a:cs typeface="Century Gothic"/>
              </a:rPr>
              <a:t>Il </a:t>
            </a:r>
            <a:r>
              <a:rPr lang="fr-CH" sz="1400" dirty="0">
                <a:latin typeface="Century Gothic"/>
                <a:cs typeface="Century Gothic"/>
              </a:rPr>
              <a:t>prend le pain et dit la prière de bénédiction. Ensuite, il partage le pain et il le leur donne. Alors, les disciples voient clair et ils reconnaissent Jésus. Mais, au même moment, Jésus disparaît. Ils se disent l'un à l'autre : « Oui, il y avait comme un feu dans notre cœur, pendant qu'il nous parlait sur la route et nous expliquait les Livres Saints ! » </a:t>
            </a:r>
            <a:endParaRPr lang="fr-CH" sz="1400" dirty="0">
              <a:latin typeface="Century Gothic"/>
              <a:cs typeface="Century Gothic"/>
            </a:endParaRPr>
          </a:p>
        </p:txBody>
      </p:sp>
      <p:pic>
        <p:nvPicPr>
          <p:cNvPr id="14" name="Image 13"/>
          <p:cNvPicPr>
            <a:picLocks noChangeAspect="1"/>
          </p:cNvPicPr>
          <p:nvPr/>
        </p:nvPicPr>
        <p:blipFill>
          <a:blip r:embed="rId2"/>
          <a:stretch>
            <a:fillRect/>
          </a:stretch>
        </p:blipFill>
        <p:spPr>
          <a:xfrm>
            <a:off x="-17616" y="3230662"/>
            <a:ext cx="6858000" cy="1876769"/>
          </a:xfrm>
          <a:prstGeom prst="rect">
            <a:avLst/>
          </a:prstGeom>
        </p:spPr>
      </p:pic>
      <p:sp>
        <p:nvSpPr>
          <p:cNvPr id="15" name="ZoneTexte 14"/>
          <p:cNvSpPr txBox="1"/>
          <p:nvPr/>
        </p:nvSpPr>
        <p:spPr>
          <a:xfrm>
            <a:off x="1615227" y="3858223"/>
            <a:ext cx="4259876" cy="523220"/>
          </a:xfrm>
          <a:prstGeom prst="rect">
            <a:avLst/>
          </a:prstGeom>
          <a:noFill/>
        </p:spPr>
        <p:txBody>
          <a:bodyPr wrap="square" rtlCol="0">
            <a:spAutoFit/>
          </a:bodyPr>
          <a:lstStyle/>
          <a:p>
            <a:pPr algn="just"/>
            <a:r>
              <a:rPr lang="fr-CH" sz="1400" smtClean="0">
                <a:latin typeface="Century Gothic"/>
                <a:cs typeface="Century Gothic"/>
              </a:rPr>
              <a:t>Jésus </a:t>
            </a:r>
            <a:r>
              <a:rPr lang="fr-CH" sz="1400" dirty="0">
                <a:latin typeface="Century Gothic"/>
                <a:cs typeface="Century Gothic"/>
              </a:rPr>
              <a:t>lui-même se montre au milieu d'eux et il dit : « La paix soit avec vous ! » </a:t>
            </a:r>
            <a:endParaRPr lang="fr-CH" sz="1400" dirty="0">
              <a:latin typeface="Century Gothic"/>
              <a:cs typeface="Century Gothic"/>
            </a:endParaRPr>
          </a:p>
        </p:txBody>
      </p:sp>
    </p:spTree>
    <p:extLst>
      <p:ext uri="{BB962C8B-B14F-4D97-AF65-F5344CB8AC3E}">
        <p14:creationId xmlns:p14="http://schemas.microsoft.com/office/powerpoint/2010/main" val="337539354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116</Words>
  <Application>Microsoft Macintosh PowerPoint</Application>
  <PresentationFormat>Format A4 (210 x 297 mm)</PresentationFormat>
  <Paragraphs>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Bohnenblust-Pidoux</dc:creator>
  <cp:lastModifiedBy>Laurence Bohnenblust-Pidoux</cp:lastModifiedBy>
  <cp:revision>12</cp:revision>
  <cp:lastPrinted>2014-05-30T10:14:23Z</cp:lastPrinted>
  <dcterms:created xsi:type="dcterms:W3CDTF">2014-05-13T15:40:14Z</dcterms:created>
  <dcterms:modified xsi:type="dcterms:W3CDTF">2014-05-30T10:17:01Z</dcterms:modified>
</cp:coreProperties>
</file>