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2784" y="-1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77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65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815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82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590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288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78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045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03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84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615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890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2000952"/>
            <a:ext cx="6858000" cy="241084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-32150"/>
            <a:ext cx="6858000" cy="182665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299062" y="665923"/>
            <a:ext cx="4423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Allez-vous montrer aux prêtres. »  </a:t>
            </a:r>
            <a:endParaRPr lang="fr-CH" sz="14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04243" y="2780357"/>
            <a:ext cx="4259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Quand l'un d'eux voit qu'il est guéri, il revient et, à pleine voix, il dit : « Gloire à Dieu ! » Il se jette aux pieds de Jésus, le front contre le sol, et il le remercie. Cet homme est un Samaritain.  </a:t>
            </a:r>
            <a:endParaRPr lang="fr-CH" sz="1400" dirty="0">
              <a:latin typeface="Century Gothic"/>
              <a:cs typeface="Century Gothic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5241538"/>
            <a:ext cx="6858000" cy="247482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161004" y="6117570"/>
            <a:ext cx="4259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 Tous les dix ont été guéris. Et les neuf autres, où sont-ils ? Parmi eux tous, personne n'est revenu pour dire “Gloire à Dieu” Il n'y a que cet étranger ! »  </a:t>
            </a:r>
            <a:endParaRPr lang="fr-CH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04967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91</Words>
  <Application>Microsoft Macintosh PowerPoint</Application>
  <PresentationFormat>Format 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7</cp:revision>
  <cp:lastPrinted>2014-05-30T10:01:31Z</cp:lastPrinted>
  <dcterms:created xsi:type="dcterms:W3CDTF">2014-05-13T15:40:14Z</dcterms:created>
  <dcterms:modified xsi:type="dcterms:W3CDTF">2014-05-30T10:02:51Z</dcterms:modified>
</cp:coreProperties>
</file>