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96"/>
      </p:cViewPr>
      <p:guideLst>
        <p:guide orient="horz" pos="3120"/>
        <p:guide pos="21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966" y="-32150"/>
            <a:ext cx="6858000" cy="11916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966" y="3647783"/>
            <a:ext cx="6858000" cy="27494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966" y="1508825"/>
            <a:ext cx="6858000" cy="19697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966" y="6397238"/>
            <a:ext cx="6858000" cy="332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Format 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14</cp:revision>
  <cp:lastPrinted>2014-05-30T10:17:11Z</cp:lastPrinted>
  <dcterms:created xsi:type="dcterms:W3CDTF">2014-05-13T15:40:14Z</dcterms:created>
  <dcterms:modified xsi:type="dcterms:W3CDTF">2014-05-30T10:18:32Z</dcterms:modified>
</cp:coreProperties>
</file>