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ABF819-2FF8-1FF5-3442-78565313C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59974DF-A127-3C43-63E5-A740D1716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6D73E8-AD89-7FC6-787D-891FF46A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98109C-C727-9195-AD63-CBFD2EA2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CB883C-9439-4589-08BE-EF60005F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419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E76A1F-9AA1-84B6-13E4-874834FF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22840A-44F7-42C8-2BAF-2AF272E77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4E78F0-9B34-7495-8044-24CB6DF9F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19C229-BE42-4F0D-C494-EE0809CE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EDA206-5C52-DF03-7DA9-03280EA75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261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0C37B5-1DC8-DDA6-683B-56B0B0A2E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ECC5FD3-A06D-414D-DED8-44DFDC963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88AAC0-2361-9610-38E1-0AE56FDAC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736294-0FA5-5D18-1951-BC9335CFA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08803C-28FC-0190-1CCA-C8EC11C0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918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B1E7F-CEF7-34B4-5073-366E4F25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240DDD-5DD4-0FFC-6195-DF91CB18E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92B80B-8563-2A0E-9B28-B0F1A981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4345C8-0239-9C10-05CE-D111D287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271F5A-9B06-7F54-433E-A024CDECD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13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CD6FF-C71F-68E9-18BD-70202DF80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824A1A-A088-01ED-6469-279D44AE0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A61671-8AF9-D657-7644-30A3E983D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441391-2ADD-A17C-014A-4D51305C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BE5C8E-6EA2-FCED-BA4E-64610364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07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CF676E-784B-C819-22E0-184FCC694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2E08CD-553F-62B2-7D90-4607C7C34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3F1323-ACA3-CFC9-039D-0672A7439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049B60-8AB4-1A58-F2CC-01A6597B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F6D3C1-13CD-8A4C-F576-B75F9EAC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B0862D-F873-7721-473F-5FFF2736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92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439699-E02B-B95E-A182-AD23256DE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BFCC9E-EC24-E1E3-FDC3-519EAE55F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EEF4C6-E811-ACA5-AFD7-2902DC7C3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15EB07-396F-3CD3-17E0-5D5B45F8B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1FD07E1-1FFC-7CEC-6ABD-5F8E5E75CC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C906D95-92D3-19EC-2617-513400CA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7A06E5B-1DF9-C947-E3EC-4B8430F89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234D927-A703-04C9-B418-7E4D6238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214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C54B7-5A2A-233B-78DF-3FABE0A77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FB4B64B-F2BB-C50B-B424-57DD1D8D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681EF8-0DCB-AF8F-2E89-318C7CB8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77DCED-1C84-3650-4C6B-9BDE4937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58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85632B-4804-8962-94D0-771296125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6E7830-AFB0-9ED2-83A9-E07B0D52F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39C25B-4C58-E44D-D49B-A8CE8881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50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C8F225-1B7C-2112-19E6-79764A41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59E36F-A4AF-E673-38BD-35597FDCC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1A89E0-3458-3539-4FD8-C1D0BC42E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765995-7871-9ACD-446C-3614F4E0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6F40D2-AEFF-2048-B5F0-50DF045D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009AF1-C0AA-F0A0-3289-9C1A10FB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CFB673-7620-BADA-C685-BC07C8951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F1C4C59-53A1-2AEC-563B-1535199FB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61770E-AE00-AC49-62F4-0FFC0FFA1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A062F4-888F-E362-F224-86BC1E4B7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2BEE55-88AC-9440-602E-B0B374B18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08015F-DBFF-7802-A4FD-274FF6EA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78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A7E3F02-14FE-D274-B399-C956439C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AD548F-35B1-759F-B7B7-9FA414422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C29AF8-F483-CF51-1827-985E6BC23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F3D6A6-CE0E-BE70-3C9D-D036CFE36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EDDB27-BACE-7A68-5622-D6E8E3B01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71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écriture manuscrite, Police, calligraphie&#10;&#10;Description générée automatiquement">
            <a:extLst>
              <a:ext uri="{FF2B5EF4-FFF2-40B4-BE49-F238E27FC236}">
                <a16:creationId xmlns:a16="http://schemas.microsoft.com/office/drawing/2014/main" id="{A5DB8718-4B43-F45C-42CF-B6D67A8A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8440" r="11275" b="11683"/>
          <a:stretch/>
        </p:blipFill>
        <p:spPr>
          <a:xfrm>
            <a:off x="1979802" y="0"/>
            <a:ext cx="8699384" cy="74549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534512-C59F-E59C-B3EC-4062366B1E93}"/>
              </a:ext>
            </a:extLst>
          </p:cNvPr>
          <p:cNvSpPr/>
          <p:nvPr/>
        </p:nvSpPr>
        <p:spPr>
          <a:xfrm>
            <a:off x="2575420" y="2105637"/>
            <a:ext cx="6778305" cy="26173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CF2574F-DAC3-2550-E4B6-0536B2F89CE2}"/>
              </a:ext>
            </a:extLst>
          </p:cNvPr>
          <p:cNvSpPr txBox="1"/>
          <p:nvPr/>
        </p:nvSpPr>
        <p:spPr>
          <a:xfrm>
            <a:off x="2936147" y="2499919"/>
            <a:ext cx="6484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chemeClr val="bg1"/>
                </a:solidFill>
                <a:latin typeface="Algerian" panose="04020705040A02060702" pitchFamily="82" charset="0"/>
              </a:rPr>
              <a:t>En prison</a:t>
            </a:r>
          </a:p>
        </p:txBody>
      </p:sp>
    </p:spTree>
    <p:extLst>
      <p:ext uri="{BB962C8B-B14F-4D97-AF65-F5344CB8AC3E}">
        <p14:creationId xmlns:p14="http://schemas.microsoft.com/office/powerpoint/2010/main" val="3399560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olet, violette, dessin humoristique, Magenta&#10;&#10;Description générée automatiquement">
            <a:extLst>
              <a:ext uri="{FF2B5EF4-FFF2-40B4-BE49-F238E27FC236}">
                <a16:creationId xmlns:a16="http://schemas.microsoft.com/office/drawing/2014/main" id="{45C78829-21B8-4B12-90B9-02004DC95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22752" r="3437" b="15107"/>
          <a:stretch/>
        </p:blipFill>
        <p:spPr>
          <a:xfrm>
            <a:off x="423102" y="127932"/>
            <a:ext cx="11345795" cy="66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81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d’enfant, art, mode&#10;&#10;Description générée automatiquement">
            <a:extLst>
              <a:ext uri="{FF2B5EF4-FFF2-40B4-BE49-F238E27FC236}">
                <a16:creationId xmlns:a16="http://schemas.microsoft.com/office/drawing/2014/main" id="{937D4FF3-A627-F504-269F-C086254B3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848" y="-327517"/>
            <a:ext cx="12591484" cy="890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8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d’enfant, croquis, dessin, dessin humoristique&#10;&#10;Description générée automatiquement">
            <a:extLst>
              <a:ext uri="{FF2B5EF4-FFF2-40B4-BE49-F238E27FC236}">
                <a16:creationId xmlns:a16="http://schemas.microsoft.com/office/drawing/2014/main" id="{1B6F92E1-1285-8552-F539-85AA9A645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019" y="-410198"/>
            <a:ext cx="12208919" cy="861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49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dessin, Dessin d’enfant, art&#10;&#10;Description générée automatiquement">
            <a:extLst>
              <a:ext uri="{FF2B5EF4-FFF2-40B4-BE49-F238E27FC236}">
                <a16:creationId xmlns:a16="http://schemas.microsoft.com/office/drawing/2014/main" id="{D50F67F2-AE94-5C78-6B19-378369538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72" y="-961785"/>
            <a:ext cx="12063369" cy="852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75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d’enfant, art, mode&#10;&#10;Description générée automatiquement">
            <a:extLst>
              <a:ext uri="{FF2B5EF4-FFF2-40B4-BE49-F238E27FC236}">
                <a16:creationId xmlns:a16="http://schemas.microsoft.com/office/drawing/2014/main" id="{B9AB615F-6D3A-E6A1-ADC3-446B4835F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1743" r="17450" b="23792"/>
          <a:stretch/>
        </p:blipFill>
        <p:spPr>
          <a:xfrm>
            <a:off x="1083578" y="127068"/>
            <a:ext cx="10024843" cy="66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55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d’enfant, art&#10;&#10;Description générée automatiquement">
            <a:extLst>
              <a:ext uri="{FF2B5EF4-FFF2-40B4-BE49-F238E27FC236}">
                <a16:creationId xmlns:a16="http://schemas.microsoft.com/office/drawing/2014/main" id="{A5F4B1E4-0374-9F0C-25C5-9EF3CE6BD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4" t="6116" r="9406" b="31131"/>
          <a:stretch/>
        </p:blipFill>
        <p:spPr>
          <a:xfrm>
            <a:off x="295877" y="0"/>
            <a:ext cx="11205388" cy="68108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54B29D-2A0D-5169-11E0-4E0579A76B0C}"/>
              </a:ext>
            </a:extLst>
          </p:cNvPr>
          <p:cNvSpPr/>
          <p:nvPr/>
        </p:nvSpPr>
        <p:spPr>
          <a:xfrm>
            <a:off x="8036653" y="3842158"/>
            <a:ext cx="3103927" cy="295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579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écriture manuscrite, texte, Graphique, dessin&#10;&#10;Description générée automatiquement">
            <a:extLst>
              <a:ext uri="{FF2B5EF4-FFF2-40B4-BE49-F238E27FC236}">
                <a16:creationId xmlns:a16="http://schemas.microsoft.com/office/drawing/2014/main" id="{EAE5F014-4741-3AD6-4CFE-84F91E92C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4771" b="15229"/>
          <a:stretch/>
        </p:blipFill>
        <p:spPr>
          <a:xfrm>
            <a:off x="894608" y="163585"/>
            <a:ext cx="10402784" cy="65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6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t&#10;&#10;Description générée automatiquement avec une confiance faible">
            <a:extLst>
              <a:ext uri="{FF2B5EF4-FFF2-40B4-BE49-F238E27FC236}">
                <a16:creationId xmlns:a16="http://schemas.microsoft.com/office/drawing/2014/main" id="{56198346-1705-FCDE-C9F0-AEE11496F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4" t="11743" r="8887" b="17676"/>
          <a:stretch/>
        </p:blipFill>
        <p:spPr>
          <a:xfrm>
            <a:off x="844253" y="71306"/>
            <a:ext cx="10503494" cy="678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3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d’enfant, dessin, croquis, violette&#10;&#10;Description générée automatiquement">
            <a:extLst>
              <a:ext uri="{FF2B5EF4-FFF2-40B4-BE49-F238E27FC236}">
                <a16:creationId xmlns:a16="http://schemas.microsoft.com/office/drawing/2014/main" id="{A7A90A57-0282-40F2-2CED-63FF2C35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9" t="2813" r="3350" b="12783"/>
          <a:stretch/>
        </p:blipFill>
        <p:spPr>
          <a:xfrm>
            <a:off x="1305339" y="0"/>
            <a:ext cx="9581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122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</Words>
  <Application>Microsoft Office PowerPoint</Application>
  <PresentationFormat>Grand écran</PresentationFormat>
  <Paragraphs>1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Algerian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Aurélie Pfister</dc:creator>
  <cp:lastModifiedBy>Laurence Gangloff</cp:lastModifiedBy>
  <cp:revision>3</cp:revision>
  <dcterms:created xsi:type="dcterms:W3CDTF">2023-05-25T11:31:37Z</dcterms:created>
  <dcterms:modified xsi:type="dcterms:W3CDTF">2023-05-25T13:32:45Z</dcterms:modified>
</cp:coreProperties>
</file>