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3" r:id="rId2"/>
    <p:sldId id="274" r:id="rId3"/>
    <p:sldId id="275" r:id="rId4"/>
    <p:sldId id="276" r:id="rId5"/>
    <p:sldId id="268" r:id="rId6"/>
    <p:sldId id="259" r:id="rId7"/>
    <p:sldId id="277" r:id="rId8"/>
    <p:sldId id="269" r:id="rId9"/>
    <p:sldId id="278" r:id="rId10"/>
    <p:sldId id="260" r:id="rId11"/>
    <p:sldId id="279" r:id="rId12"/>
    <p:sldId id="261" r:id="rId13"/>
    <p:sldId id="280" r:id="rId14"/>
    <p:sldId id="264" r:id="rId15"/>
    <p:sldId id="281" r:id="rId16"/>
    <p:sldId id="270" r:id="rId17"/>
    <p:sldId id="282" r:id="rId18"/>
    <p:sldId id="283" r:id="rId19"/>
    <p:sldId id="257" r:id="rId20"/>
    <p:sldId id="262" r:id="rId21"/>
    <p:sldId id="284" r:id="rId22"/>
    <p:sldId id="271" r:id="rId23"/>
    <p:sldId id="285" r:id="rId24"/>
    <p:sldId id="286" r:id="rId25"/>
    <p:sldId id="272" r:id="rId26"/>
    <p:sldId id="287" r:id="rId2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105" d="100"/>
          <a:sy n="105" d="100"/>
        </p:scale>
        <p:origin x="9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3E9-020C-6442-ADAC-86351B111B41}" type="datetimeFigureOut">
              <a:rPr lang="fr-CH" smtClean="0"/>
              <a:t>13.01.2021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1B9A-96D5-624B-9807-57167A69DC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163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3E9-020C-6442-ADAC-86351B111B41}" type="datetimeFigureOut">
              <a:rPr lang="fr-CH" smtClean="0"/>
              <a:t>13.01.2021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1B9A-96D5-624B-9807-57167A69DC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04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3E9-020C-6442-ADAC-86351B111B41}" type="datetimeFigureOut">
              <a:rPr lang="fr-CH" smtClean="0"/>
              <a:t>13.01.2021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1B9A-96D5-624B-9807-57167A69DC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8031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3E9-020C-6442-ADAC-86351B111B41}" type="datetimeFigureOut">
              <a:rPr lang="fr-CH" smtClean="0"/>
              <a:t>13.01.2021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1B9A-96D5-624B-9807-57167A69DC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2208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3E9-020C-6442-ADAC-86351B111B41}" type="datetimeFigureOut">
              <a:rPr lang="fr-CH" smtClean="0"/>
              <a:t>13.01.2021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1B9A-96D5-624B-9807-57167A69DC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1699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3E9-020C-6442-ADAC-86351B111B41}" type="datetimeFigureOut">
              <a:rPr lang="fr-CH" smtClean="0"/>
              <a:t>13.01.2021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1B9A-96D5-624B-9807-57167A69DC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5280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3E9-020C-6442-ADAC-86351B111B41}" type="datetimeFigureOut">
              <a:rPr lang="fr-CH" smtClean="0"/>
              <a:t>13.01.2021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1B9A-96D5-624B-9807-57167A69DC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2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3E9-020C-6442-ADAC-86351B111B41}" type="datetimeFigureOut">
              <a:rPr lang="fr-CH" smtClean="0"/>
              <a:t>13.01.2021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1B9A-96D5-624B-9807-57167A69DC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08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3E9-020C-6442-ADAC-86351B111B41}" type="datetimeFigureOut">
              <a:rPr lang="fr-CH" smtClean="0"/>
              <a:t>13.01.2021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1B9A-96D5-624B-9807-57167A69DC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470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3E9-020C-6442-ADAC-86351B111B41}" type="datetimeFigureOut">
              <a:rPr lang="fr-CH" smtClean="0"/>
              <a:t>13.01.2021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1B9A-96D5-624B-9807-57167A69DC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998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3E9-020C-6442-ADAC-86351B111B41}" type="datetimeFigureOut">
              <a:rPr lang="fr-CH" smtClean="0"/>
              <a:t>13.01.2021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1B9A-96D5-624B-9807-57167A69DC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141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AE3E9-020C-6442-ADAC-86351B111B41}" type="datetimeFigureOut">
              <a:rPr lang="fr-CH" smtClean="0"/>
              <a:t>13.01.2021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1B9A-96D5-624B-9807-57167A69DC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5003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s://www.hgiguere.net/photo/art/grande/10933452-18093662.jpg?v=1485486145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s://www.hgiguere.net/photo/art/grande/10933452-18093662.jpg?v=1485486145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g9/fv1nmyzj4973x25rdbbqgp0m0000gn/T/com.microsoft.Word/WebArchiveCopyPasteTempFiles/OWfiQtRuMVBkgDTZi9p584XXXL4j3HpexhjNOf_P3YmryPKwJ94QGRtDb3Sbc6K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1.bp.blogspot.com/-HSk-iaBAXfI/U01TSJlyjhI/AAAAAAAABNs/G9fVusz5Zls/s1600/2014-04-20+tresor+eloi+paques+Berna2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1.bp.blogspot.com/-HSk-iaBAXfI/U01TSJlyjhI/AAAAAAAABNs/G9fVusz5Zls/s1600/2014-04-20+tresor+eloi+paques+Berna2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s://x.cathkathcatt.ch/cours/wp-content/uploads/sites/19/2017/08/ce4c6adb-659e-4090-86fe-46cf8324e9ee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s://x.cathkathcatt.ch/cours/wp-content/uploads/sites/19/2017/08/ce4c6adb-659e-4090-86fe-46cf8324e9ee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g9/fv1nmyzj4973x25rdbbqgp0m0000gn/T/com.microsoft.Word/WebArchiveCopyPasteTempFiles/OWfiQtRuMVBkgDTZi9p584XXXL4j3HpexhjNOf_P3YmryPKwJ94QGRtDb3Sbc6K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www.hgiguere.net/photo/art/default/31440988-29648789.jpg?v=155252460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www.hgiguere.net/photo/art/default/31440988-29648789.jpg?v=155252460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1289D1-5473-9049-96CD-473578001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82" r="9091" b="13453"/>
          <a:stretch/>
        </p:blipFill>
        <p:spPr>
          <a:xfrm>
            <a:off x="2862834" y="10"/>
            <a:ext cx="7043166" cy="6857990"/>
          </a:xfrm>
          <a:prstGeom prst="rect">
            <a:avLst/>
          </a:prstGeom>
        </p:spPr>
      </p:pic>
      <p:sp>
        <p:nvSpPr>
          <p:cNvPr id="4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27238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446621-AAB6-4540-889D-2D5319EF0D9F}"/>
              </a:ext>
            </a:extLst>
          </p:cNvPr>
          <p:cNvSpPr/>
          <p:nvPr/>
        </p:nvSpPr>
        <p:spPr>
          <a:xfrm>
            <a:off x="353688" y="2368233"/>
            <a:ext cx="326898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F0502020204030204" pitchFamily="34" charset="0"/>
                <a:ea typeface="+mj-ea"/>
                <a:cs typeface="Berlin Sans FB" panose="020F0502020204030204" pitchFamily="34" charset="0"/>
              </a:rPr>
              <a:t>Jésus</a:t>
            </a:r>
            <a:r>
              <a:rPr lang="en-US" sz="8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F0502020204030204" pitchFamily="34" charset="0"/>
                <a:ea typeface="+mj-ea"/>
                <a:cs typeface="Berlin Sans FB" panose="020F0502020204030204" pitchFamily="34" charset="0"/>
              </a:rPr>
              <a:t> lave les </a:t>
            </a:r>
            <a:r>
              <a:rPr lang="en-US" sz="80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F0502020204030204" pitchFamily="34" charset="0"/>
                <a:ea typeface="+mj-ea"/>
                <a:cs typeface="Berlin Sans FB" panose="020F0502020204030204" pitchFamily="34" charset="0"/>
              </a:rPr>
              <a:t>pieds</a:t>
            </a:r>
            <a:r>
              <a:rPr lang="en-US" sz="8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F0502020204030204" pitchFamily="34" charset="0"/>
                <a:ea typeface="+mj-ea"/>
                <a:cs typeface="Berlin Sans FB" panose="020F0502020204030204" pitchFamily="34" charset="0"/>
              </a:rPr>
              <a:t> </a:t>
            </a:r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720" y="412799"/>
            <a:ext cx="146304" cy="572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0836" y="4546920"/>
            <a:ext cx="323183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AF26817-B2D5-D24C-8140-A4A3798C4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890" y="1662216"/>
            <a:ext cx="1415177" cy="21361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12442B-44BD-3943-B0CB-322114E1B0F5}"/>
              </a:ext>
            </a:extLst>
          </p:cNvPr>
          <p:cNvSpPr/>
          <p:nvPr/>
        </p:nvSpPr>
        <p:spPr>
          <a:xfrm>
            <a:off x="3326130" y="1576112"/>
            <a:ext cx="4953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2800" dirty="0"/>
              <a:t>Jésus prend la cuvette et met de l’eau dedans. </a:t>
            </a:r>
          </a:p>
          <a:p>
            <a:r>
              <a:rPr lang="fr-CH" sz="2800" dirty="0"/>
              <a:t>Et il se met à laver les pieds de ses disciples. </a:t>
            </a:r>
          </a:p>
          <a:p>
            <a:r>
              <a:rPr lang="fr-CH" sz="2800" dirty="0"/>
              <a:t>Bizarre. </a:t>
            </a:r>
          </a:p>
          <a:p>
            <a:r>
              <a:rPr lang="fr-CH" sz="2800" dirty="0"/>
              <a:t>Ce n’est pas à lui de le faire. Personne ne comprend ce qui se passe. </a:t>
            </a:r>
          </a:p>
          <a:p>
            <a:r>
              <a:rPr lang="fr-CH" sz="2800" dirty="0"/>
              <a:t>Jésus lui a l’air heureux de faire ce geste. </a:t>
            </a:r>
          </a:p>
        </p:txBody>
      </p:sp>
    </p:spTree>
    <p:extLst>
      <p:ext uri="{BB962C8B-B14F-4D97-AF65-F5344CB8AC3E}">
        <p14:creationId xmlns:p14="http://schemas.microsoft.com/office/powerpoint/2010/main" val="352822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AF26817-B2D5-D24C-8140-A4A3798C4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-21566"/>
            <a:ext cx="4572000" cy="690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6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57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86930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FFC2E8-53FB-AE4C-973F-77A23D5B1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22" y="891540"/>
            <a:ext cx="1656471" cy="23385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10D9D6-73C2-2F45-9891-4B7564A067F1}"/>
              </a:ext>
            </a:extLst>
          </p:cNvPr>
          <p:cNvSpPr/>
          <p:nvPr/>
        </p:nvSpPr>
        <p:spPr>
          <a:xfrm>
            <a:off x="3326130" y="1576112"/>
            <a:ext cx="51892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dirty="0"/>
              <a:t>Jésus arrive vers Pierre. Pierre dit : </a:t>
            </a:r>
          </a:p>
          <a:p>
            <a:r>
              <a:rPr lang="fr-CH" sz="2800" dirty="0"/>
              <a:t>« Toi, tu veux me laver les pieds ?! »</a:t>
            </a:r>
          </a:p>
          <a:p>
            <a:r>
              <a:rPr lang="fr-CH" sz="2800" dirty="0"/>
              <a:t>Jésus lui dit </a:t>
            </a:r>
          </a:p>
          <a:p>
            <a:r>
              <a:rPr lang="fr-CH" sz="2800" dirty="0"/>
              <a:t>« Tu comprendras plus tard. Accepte simplement que je te lave les pieds ! »</a:t>
            </a:r>
          </a:p>
        </p:txBody>
      </p:sp>
    </p:spTree>
    <p:extLst>
      <p:ext uri="{BB962C8B-B14F-4D97-AF65-F5344CB8AC3E}">
        <p14:creationId xmlns:p14="http://schemas.microsoft.com/office/powerpoint/2010/main" val="100363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905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5407" y="0"/>
            <a:ext cx="5008842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FFC2E8-53FB-AE4C-973F-77A23D5B1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-1768"/>
            <a:ext cx="4854476" cy="685337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42961" y="1075188"/>
            <a:ext cx="1269343" cy="1172973"/>
            <a:chOff x="9160561" y="1000124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978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3BAD5E4-0570-1647-A61D-D24AA7B20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20" y="891540"/>
            <a:ext cx="2046040" cy="29043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FB9BBD-FFD1-8B4C-BF0C-2E4738CFB230}"/>
              </a:ext>
            </a:extLst>
          </p:cNvPr>
          <p:cNvSpPr/>
          <p:nvPr/>
        </p:nvSpPr>
        <p:spPr>
          <a:xfrm>
            <a:off x="3326130" y="1576112"/>
            <a:ext cx="4953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2800" dirty="0"/>
              <a:t>Mais Pierre dit : </a:t>
            </a:r>
          </a:p>
          <a:p>
            <a:r>
              <a:rPr lang="fr-CH" sz="2800" dirty="0"/>
              <a:t>« Non. Tu ne me laveras jamais les pieds ! »</a:t>
            </a:r>
          </a:p>
        </p:txBody>
      </p:sp>
    </p:spTree>
    <p:extLst>
      <p:ext uri="{BB962C8B-B14F-4D97-AF65-F5344CB8AC3E}">
        <p14:creationId xmlns:p14="http://schemas.microsoft.com/office/powerpoint/2010/main" val="951606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3BAD5E4-0570-1647-A61D-D24AA7B20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390" y="0"/>
            <a:ext cx="4831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23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Image 30" descr="Homélie pour le 1er dimanche du Carême (Année A ...">
            <a:extLst>
              <a:ext uri="{FF2B5EF4-FFF2-40B4-BE49-F238E27FC236}">
                <a16:creationId xmlns:a16="http://schemas.microsoft.com/office/drawing/2014/main" id="{F539DFB2-93CB-954A-B6B0-67AC39F63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0779" y="1640994"/>
            <a:ext cx="1834507" cy="257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5AED5B6-1283-4E46-BEAE-FDB215862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4227" y="37619"/>
            <a:ext cx="556900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74D807-E210-4945-89B0-81F84F9F5ED3}"/>
              </a:ext>
            </a:extLst>
          </p:cNvPr>
          <p:cNvSpPr/>
          <p:nvPr/>
        </p:nvSpPr>
        <p:spPr>
          <a:xfrm>
            <a:off x="3931771" y="1640994"/>
            <a:ext cx="4953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2800" dirty="0"/>
              <a:t>Jésus lui répond alors : </a:t>
            </a:r>
          </a:p>
          <a:p>
            <a:r>
              <a:rPr lang="fr-CH" sz="2800" dirty="0"/>
              <a:t>« Si je ne te lave pas les pieds, tu ne pourras pas être avec moi ! » </a:t>
            </a:r>
          </a:p>
        </p:txBody>
      </p:sp>
    </p:spTree>
    <p:extLst>
      <p:ext uri="{BB962C8B-B14F-4D97-AF65-F5344CB8AC3E}">
        <p14:creationId xmlns:p14="http://schemas.microsoft.com/office/powerpoint/2010/main" val="3468967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905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5407" y="0"/>
            <a:ext cx="5008842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3" name="Image 30" descr="Homélie pour le 1er dimanche du Carême (Année A ...">
            <a:extLst>
              <a:ext uri="{FF2B5EF4-FFF2-40B4-BE49-F238E27FC236}">
                <a16:creationId xmlns:a16="http://schemas.microsoft.com/office/drawing/2014/main" id="{F539DFB2-93CB-954A-B6B0-67AC39F63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888" y="34963"/>
            <a:ext cx="4901707" cy="687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42961" y="1075188"/>
            <a:ext cx="1269343" cy="1172973"/>
            <a:chOff x="9160561" y="1000124"/>
            <a:chExt cx="1562267" cy="1172973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B5AED5B6-1283-4E46-BEAE-FDB215862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4227" y="37619"/>
            <a:ext cx="556900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1407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9793367-0499-4043-95D3-ABB4ED8C4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187" y="1213241"/>
            <a:ext cx="1746613" cy="23885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D10404-F307-104B-BD79-048BC0227561}"/>
              </a:ext>
            </a:extLst>
          </p:cNvPr>
          <p:cNvSpPr/>
          <p:nvPr/>
        </p:nvSpPr>
        <p:spPr>
          <a:xfrm>
            <a:off x="3063091" y="1492404"/>
            <a:ext cx="4953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2800" dirty="0"/>
              <a:t>Alors Pierre accepte. </a:t>
            </a:r>
          </a:p>
          <a:p>
            <a:r>
              <a:rPr lang="fr-CH" sz="2800" dirty="0"/>
              <a:t>Jésus lui lave les pieds. </a:t>
            </a:r>
          </a:p>
        </p:txBody>
      </p:sp>
    </p:spTree>
    <p:extLst>
      <p:ext uri="{BB962C8B-B14F-4D97-AF65-F5344CB8AC3E}">
        <p14:creationId xmlns:p14="http://schemas.microsoft.com/office/powerpoint/2010/main" val="1275829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9793367-0499-4043-95D3-ABB4ED8C4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457" y="0"/>
            <a:ext cx="5022056" cy="68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3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4" descr="/var/folders/g9/fv1nmyzj4973x25rdbbqgp0m0000gn/T/com.microsoft.Word/WebArchiveCopyPasteTempFiles/OWfiQtRuMVBkgDTZi9p584XXXL4j3HpexhjNOf_P3YmryPKwJ94QGRtDb3Sbc6KY">
            <a:extLst>
              <a:ext uri="{FF2B5EF4-FFF2-40B4-BE49-F238E27FC236}">
                <a16:creationId xmlns:a16="http://schemas.microsoft.com/office/drawing/2014/main" id="{DD9101AA-9A0B-4149-BF7D-5CD28420D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996"/>
          <a:stretch>
            <a:fillRect/>
          </a:stretch>
        </p:blipFill>
        <p:spPr bwMode="auto">
          <a:xfrm>
            <a:off x="1062299" y="1293817"/>
            <a:ext cx="1929825" cy="235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1FEB6D-F6DE-1A43-B588-F3EDBA8BFABC}"/>
              </a:ext>
            </a:extLst>
          </p:cNvPr>
          <p:cNvSpPr/>
          <p:nvPr/>
        </p:nvSpPr>
        <p:spPr>
          <a:xfrm>
            <a:off x="3117854" y="1293817"/>
            <a:ext cx="4953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2800" dirty="0"/>
              <a:t>Demain, les Hébreux font fêter la Pâque. A cette époque, à Pâque, on fêtait la libération d’Égypte. </a:t>
            </a:r>
          </a:p>
          <a:p>
            <a:endParaRPr lang="fr-CH" sz="2800" dirty="0"/>
          </a:p>
          <a:p>
            <a:r>
              <a:rPr lang="fr-CH" sz="2800" dirty="0"/>
              <a:t>C’est le soir. Jésus et ses disciples mangent ensemble. </a:t>
            </a:r>
          </a:p>
          <a:p>
            <a:endParaRPr lang="fr-CH" sz="2800" dirty="0"/>
          </a:p>
          <a:p>
            <a:r>
              <a:rPr lang="fr-CH" sz="2800" dirty="0"/>
              <a:t>Ils sont heureux d’être rassemblés. Ils font la fête. </a:t>
            </a:r>
          </a:p>
          <a:p>
            <a:endParaRPr lang="fr-CH" sz="2800" dirty="0"/>
          </a:p>
        </p:txBody>
      </p:sp>
    </p:spTree>
    <p:extLst>
      <p:ext uri="{BB962C8B-B14F-4D97-AF65-F5344CB8AC3E}">
        <p14:creationId xmlns:p14="http://schemas.microsoft.com/office/powerpoint/2010/main" val="601274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2980E2D-A631-D64D-9180-A4D242520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437" y="1290479"/>
            <a:ext cx="1246836" cy="20356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198928-C3DA-DC41-B1F6-51C8650D77E4}"/>
              </a:ext>
            </a:extLst>
          </p:cNvPr>
          <p:cNvSpPr/>
          <p:nvPr/>
        </p:nvSpPr>
        <p:spPr>
          <a:xfrm>
            <a:off x="3063090" y="1492404"/>
            <a:ext cx="51893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dirty="0"/>
              <a:t>Et il lave également les pieds de ses disciples. </a:t>
            </a:r>
          </a:p>
          <a:p>
            <a:r>
              <a:rPr lang="fr-CH" sz="2800" dirty="0"/>
              <a:t>Il remet son vêtement et s’assoit. </a:t>
            </a:r>
          </a:p>
        </p:txBody>
      </p:sp>
    </p:spTree>
    <p:extLst>
      <p:ext uri="{BB962C8B-B14F-4D97-AF65-F5344CB8AC3E}">
        <p14:creationId xmlns:p14="http://schemas.microsoft.com/office/powerpoint/2010/main" val="3003901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2980E2D-A631-D64D-9180-A4D242520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057" y="-1111"/>
            <a:ext cx="4201206" cy="685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50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Image 22" descr="Le trésor de P&amp;#39;tit Eloi: Le Christ est ressuscité ...">
            <a:extLst>
              <a:ext uri="{FF2B5EF4-FFF2-40B4-BE49-F238E27FC236}">
                <a16:creationId xmlns:a16="http://schemas.microsoft.com/office/drawing/2014/main" id="{7CC3776F-BC9E-104C-816D-A6E6F907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016" y="1308485"/>
            <a:ext cx="1461809" cy="178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6FF7870-A9D9-1E45-B8D3-43541AEDD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99" y="0"/>
            <a:ext cx="557287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AB8A0D-666E-F844-BB82-003EF4CE448A}"/>
              </a:ext>
            </a:extLst>
          </p:cNvPr>
          <p:cNvSpPr/>
          <p:nvPr/>
        </p:nvSpPr>
        <p:spPr>
          <a:xfrm>
            <a:off x="2468880" y="1308485"/>
            <a:ext cx="63893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dirty="0"/>
              <a:t>Il dit : « Vous m’appelez « Maître » ou « Seigneur ». </a:t>
            </a:r>
          </a:p>
          <a:p>
            <a:r>
              <a:rPr lang="fr-CH" sz="2800" dirty="0"/>
              <a:t>Je suis Maître et Seigneur. </a:t>
            </a:r>
          </a:p>
          <a:p>
            <a:r>
              <a:rPr lang="fr-CH" sz="2800" dirty="0"/>
              <a:t>Alors si moi, je vous ai lavé les pieds, vous aussi, lavez-vous les pieds les uns les autres. </a:t>
            </a:r>
          </a:p>
          <a:p>
            <a:r>
              <a:rPr lang="fr-CH" sz="2800" dirty="0"/>
              <a:t>Je vous ai donné un exemple. </a:t>
            </a:r>
          </a:p>
          <a:p>
            <a:r>
              <a:rPr lang="fr-CH" sz="2800" dirty="0"/>
              <a:t>Ce que vous ai fait, faites-le-vous aussi ! » </a:t>
            </a:r>
          </a:p>
        </p:txBody>
      </p:sp>
    </p:spTree>
    <p:extLst>
      <p:ext uri="{BB962C8B-B14F-4D97-AF65-F5344CB8AC3E}">
        <p14:creationId xmlns:p14="http://schemas.microsoft.com/office/powerpoint/2010/main" val="1481556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905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5407" y="0"/>
            <a:ext cx="5008842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7" name="Image 22" descr="Le trésor de P&amp;#39;tit Eloi: Le Christ est ressuscité ...">
            <a:extLst>
              <a:ext uri="{FF2B5EF4-FFF2-40B4-BE49-F238E27FC236}">
                <a16:creationId xmlns:a16="http://schemas.microsoft.com/office/drawing/2014/main" id="{7CC3776F-BC9E-104C-816D-A6E6F907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482"/>
            <a:ext cx="5690361" cy="693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42961" y="1075188"/>
            <a:ext cx="1269343" cy="1172973"/>
            <a:chOff x="9160561" y="1000124"/>
            <a:chExt cx="1562267" cy="1172973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D6FF7870-A9D9-1E45-B8D3-43541AEDD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99" y="0"/>
            <a:ext cx="557287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72677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57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86930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1" name="Image 31" descr="Cours 2/7: Chercher d’abord le Royaume (Mt 6, 25-34 ...">
            <a:extLst>
              <a:ext uri="{FF2B5EF4-FFF2-40B4-BE49-F238E27FC236}">
                <a16:creationId xmlns:a16="http://schemas.microsoft.com/office/drawing/2014/main" id="{17BE5683-5013-FF4F-BAD9-AAC981A32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287" y="977129"/>
            <a:ext cx="1569109" cy="23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896C03D-02E2-124E-81A5-D850D8250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171" y="2487"/>
            <a:ext cx="519155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13CD66-EF9C-B14F-B469-A90DAF4A6D3F}"/>
              </a:ext>
            </a:extLst>
          </p:cNvPr>
          <p:cNvSpPr/>
          <p:nvPr/>
        </p:nvSpPr>
        <p:spPr>
          <a:xfrm>
            <a:off x="2476376" y="977130"/>
            <a:ext cx="5798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dirty="0"/>
              <a:t>Et il ajoute comme s’il partageait un secret </a:t>
            </a:r>
          </a:p>
          <a:p>
            <a:r>
              <a:rPr lang="fr-CH" sz="2800" dirty="0"/>
              <a:t>« Maintenant, vous savez tout cela. </a:t>
            </a:r>
          </a:p>
          <a:p>
            <a:r>
              <a:rPr lang="fr-CH" sz="2800" dirty="0"/>
              <a:t>Vous serez heureux si vous le faites ! » </a:t>
            </a:r>
          </a:p>
        </p:txBody>
      </p:sp>
    </p:spTree>
    <p:extLst>
      <p:ext uri="{BB962C8B-B14F-4D97-AF65-F5344CB8AC3E}">
        <p14:creationId xmlns:p14="http://schemas.microsoft.com/office/powerpoint/2010/main" val="790971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57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86930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1" name="Image 31" descr="Cours 2/7: Chercher d’abord le Royaume (Mt 6, 25-34 ...">
            <a:extLst>
              <a:ext uri="{FF2B5EF4-FFF2-40B4-BE49-F238E27FC236}">
                <a16:creationId xmlns:a16="http://schemas.microsoft.com/office/drawing/2014/main" id="{17BE5683-5013-FF4F-BAD9-AAC981A32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6147" y="28439"/>
            <a:ext cx="4650943" cy="682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896C03D-02E2-124E-81A5-D850D8250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171" y="2487"/>
            <a:ext cx="519155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8872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1289D1-5473-9049-96CD-473578001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82" r="9091" b="13453"/>
          <a:stretch/>
        </p:blipFill>
        <p:spPr>
          <a:xfrm>
            <a:off x="928312" y="1602067"/>
            <a:ext cx="2805532" cy="27317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446621-AAB6-4540-889D-2D5319EF0D9F}"/>
              </a:ext>
            </a:extLst>
          </p:cNvPr>
          <p:cNvSpPr/>
          <p:nvPr/>
        </p:nvSpPr>
        <p:spPr>
          <a:xfrm>
            <a:off x="2239638" y="-1725930"/>
            <a:ext cx="8298822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F0502020204030204" pitchFamily="34" charset="0"/>
                <a:ea typeface="+mj-ea"/>
                <a:cs typeface="Berlin Sans FB" panose="020F0502020204030204" pitchFamily="34" charset="0"/>
              </a:rPr>
              <a:t>Jésus</a:t>
            </a:r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F0502020204030204" pitchFamily="34" charset="0"/>
                <a:ea typeface="+mj-ea"/>
                <a:cs typeface="Berlin Sans FB" panose="020F0502020204030204" pitchFamily="34" charset="0"/>
              </a:rPr>
              <a:t> lave les </a:t>
            </a:r>
            <a:r>
              <a:rPr lang="en-US" sz="40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F0502020204030204" pitchFamily="34" charset="0"/>
                <a:ea typeface="+mj-ea"/>
                <a:cs typeface="Berlin Sans FB" panose="020F0502020204030204" pitchFamily="34" charset="0"/>
              </a:rPr>
              <a:t>pieds</a:t>
            </a:r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F0502020204030204" pitchFamily="34" charset="0"/>
                <a:ea typeface="+mj-ea"/>
                <a:cs typeface="Berlin Sans FB" panose="020F0502020204030204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0AD8DC-BF3A-CE43-A570-A9BE51EDF1EF}"/>
              </a:ext>
            </a:extLst>
          </p:cNvPr>
          <p:cNvSpPr/>
          <p:nvPr/>
        </p:nvSpPr>
        <p:spPr>
          <a:xfrm>
            <a:off x="3733844" y="1602067"/>
            <a:ext cx="4953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2800" dirty="0"/>
              <a:t>Nous allons aujourd’hui vous raconter un récit de la Bible. C’est un récit qui vient de l’Évangile de Jean.</a:t>
            </a:r>
          </a:p>
          <a:p>
            <a:r>
              <a:rPr lang="fr-CH" sz="2800" dirty="0"/>
              <a:t>Il parle de Jésus, la lumière du monde, mais aussi de Pierre. </a:t>
            </a:r>
          </a:p>
        </p:txBody>
      </p:sp>
    </p:spTree>
    <p:extLst>
      <p:ext uri="{BB962C8B-B14F-4D97-AF65-F5344CB8AC3E}">
        <p14:creationId xmlns:p14="http://schemas.microsoft.com/office/powerpoint/2010/main" val="411036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4" descr="/var/folders/g9/fv1nmyzj4973x25rdbbqgp0m0000gn/T/com.microsoft.Word/WebArchiveCopyPasteTempFiles/OWfiQtRuMVBkgDTZi9p584XXXL4j3HpexhjNOf_P3YmryPKwJ94QGRtDb3Sbc6KY">
            <a:extLst>
              <a:ext uri="{FF2B5EF4-FFF2-40B4-BE49-F238E27FC236}">
                <a16:creationId xmlns:a16="http://schemas.microsoft.com/office/drawing/2014/main" id="{DD9101AA-9A0B-4149-BF7D-5CD28420D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996"/>
          <a:stretch>
            <a:fillRect/>
          </a:stretch>
        </p:blipFill>
        <p:spPr bwMode="auto">
          <a:xfrm>
            <a:off x="3720193" y="442079"/>
            <a:ext cx="4896233" cy="59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57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86930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Image 29" descr="Homélie pour le 7e dimanche de Pâques Année C « Viens ...">
            <a:extLst>
              <a:ext uri="{FF2B5EF4-FFF2-40B4-BE49-F238E27FC236}">
                <a16:creationId xmlns:a16="http://schemas.microsoft.com/office/drawing/2014/main" id="{3477EA18-1188-E34B-810B-1016A098D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2956" y="1364592"/>
            <a:ext cx="1745103" cy="261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9D5C384-14AD-A644-BB88-C9780F8AA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714" y="13195"/>
            <a:ext cx="533894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C880FE-AE41-3D40-91A2-F8776820CF47}"/>
              </a:ext>
            </a:extLst>
          </p:cNvPr>
          <p:cNvSpPr/>
          <p:nvPr/>
        </p:nvSpPr>
        <p:spPr>
          <a:xfrm>
            <a:off x="3117854" y="1293817"/>
            <a:ext cx="4953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2800" dirty="0"/>
              <a:t>Pendant le repas, tout à coup, Jésus se lève. </a:t>
            </a:r>
          </a:p>
          <a:p>
            <a:r>
              <a:rPr lang="fr-CH" sz="2800" dirty="0"/>
              <a:t>Bizarre, se disent les disciples. Pourquoi se lève-t-il ? </a:t>
            </a:r>
          </a:p>
        </p:txBody>
      </p:sp>
    </p:spTree>
    <p:extLst>
      <p:ext uri="{BB962C8B-B14F-4D97-AF65-F5344CB8AC3E}">
        <p14:creationId xmlns:p14="http://schemas.microsoft.com/office/powerpoint/2010/main" val="141508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57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86930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Image 29" descr="Homélie pour le 7e dimanche de Pâques Année C « Viens ...">
            <a:extLst>
              <a:ext uri="{FF2B5EF4-FFF2-40B4-BE49-F238E27FC236}">
                <a16:creationId xmlns:a16="http://schemas.microsoft.com/office/drawing/2014/main" id="{3477EA18-1188-E34B-810B-1016A098D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1948" y="-20917"/>
            <a:ext cx="4619501" cy="692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9D5C384-14AD-A644-BB88-C9780F8AA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714" y="13195"/>
            <a:ext cx="533894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2236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57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86930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DEBB8D0-5215-CE44-99E3-47EF0F58C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06" y="1123043"/>
            <a:ext cx="1393213" cy="19553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84DA87D-259F-A74D-8010-D316CB9B3005}"/>
              </a:ext>
            </a:extLst>
          </p:cNvPr>
          <p:cNvSpPr/>
          <p:nvPr/>
        </p:nvSpPr>
        <p:spPr>
          <a:xfrm>
            <a:off x="3153270" y="1106055"/>
            <a:ext cx="4953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2800" dirty="0"/>
              <a:t>Jésus enlève son vêtement du dessus. </a:t>
            </a:r>
          </a:p>
          <a:p>
            <a:r>
              <a:rPr lang="fr-CH" sz="2800" dirty="0"/>
              <a:t>Il prend un linge et le met autour de sa taille. </a:t>
            </a:r>
          </a:p>
          <a:p>
            <a:r>
              <a:rPr lang="fr-CH" sz="2800" dirty="0"/>
              <a:t>Bizarre, il ressemble à un serviteur. </a:t>
            </a:r>
          </a:p>
          <a:p>
            <a:r>
              <a:rPr lang="fr-CH" sz="2800" dirty="0"/>
              <a:t>Pourtant il est le maître qui enseigne ! </a:t>
            </a:r>
          </a:p>
        </p:txBody>
      </p:sp>
    </p:spTree>
    <p:extLst>
      <p:ext uri="{BB962C8B-B14F-4D97-AF65-F5344CB8AC3E}">
        <p14:creationId xmlns:p14="http://schemas.microsoft.com/office/powerpoint/2010/main" val="394851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905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5407" y="0"/>
            <a:ext cx="5008842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DEBB8D0-5215-CE44-99E3-47EF0F58C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11" y="643467"/>
            <a:ext cx="3969384" cy="557106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42961" y="1075188"/>
            <a:ext cx="1269343" cy="1172973"/>
            <a:chOff x="916056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968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9B533C0-1016-7B43-B2EC-7344CF50DCB3}"/>
              </a:ext>
            </a:extLst>
          </p:cNvPr>
          <p:cNvPicPr/>
          <p:nvPr/>
        </p:nvPicPr>
        <p:blipFill rotWithShape="1">
          <a:blip r:embed="rId2"/>
          <a:srcRect t="19982" r="-2" b="1826"/>
          <a:stretch/>
        </p:blipFill>
        <p:spPr>
          <a:xfrm>
            <a:off x="822980" y="1508770"/>
            <a:ext cx="3051790" cy="19202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D95427-9A2A-6642-9340-007A240CCBF2}"/>
              </a:ext>
            </a:extLst>
          </p:cNvPr>
          <p:cNvSpPr/>
          <p:nvPr/>
        </p:nvSpPr>
        <p:spPr>
          <a:xfrm>
            <a:off x="3874770" y="1490008"/>
            <a:ext cx="4953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2800" dirty="0"/>
              <a:t>Jésus prend une cuvette. </a:t>
            </a:r>
          </a:p>
          <a:p>
            <a:r>
              <a:rPr lang="fr-CH" sz="2800" dirty="0"/>
              <a:t>Celle qui est réservée au serviteur. </a:t>
            </a:r>
          </a:p>
          <a:p>
            <a:r>
              <a:rPr lang="fr-CH" sz="2800" dirty="0"/>
              <a:t>Celle qui est près de la porte d’entrée. </a:t>
            </a:r>
          </a:p>
          <a:p>
            <a:r>
              <a:rPr lang="fr-CH" sz="2800" dirty="0"/>
              <a:t>Bizarre, d’habitude, c’est quand on entre dans la maison, que les serviteurs l’utilisent pour laver les pieds. </a:t>
            </a:r>
          </a:p>
        </p:txBody>
      </p:sp>
    </p:spTree>
    <p:extLst>
      <p:ext uri="{BB962C8B-B14F-4D97-AF65-F5344CB8AC3E}">
        <p14:creationId xmlns:p14="http://schemas.microsoft.com/office/powerpoint/2010/main" val="3221432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9B533C0-1016-7B43-B2EC-7344CF50DCB3}"/>
              </a:ext>
            </a:extLst>
          </p:cNvPr>
          <p:cNvPicPr/>
          <p:nvPr/>
        </p:nvPicPr>
        <p:blipFill rotWithShape="1">
          <a:blip r:embed="rId2"/>
          <a:srcRect t="19982" r="-2" b="1826"/>
          <a:stretch/>
        </p:blipFill>
        <p:spPr>
          <a:xfrm>
            <a:off x="20" y="10"/>
            <a:ext cx="9905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747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454</Words>
  <Application>Microsoft Office PowerPoint</Application>
  <PresentationFormat>Format A4 (210 x 297 mm)</PresentationFormat>
  <Paragraphs>44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Berlin Sans FB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Bohnenblust-Pidoux</dc:creator>
  <cp:lastModifiedBy>Marie Thévoz</cp:lastModifiedBy>
  <cp:revision>2</cp:revision>
  <dcterms:created xsi:type="dcterms:W3CDTF">2020-01-28T15:46:42Z</dcterms:created>
  <dcterms:modified xsi:type="dcterms:W3CDTF">2021-01-13T11:42:18Z</dcterms:modified>
</cp:coreProperties>
</file>