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3" r:id="rId2"/>
    <p:sldId id="274" r:id="rId3"/>
    <p:sldId id="268" r:id="rId4"/>
    <p:sldId id="259" r:id="rId5"/>
    <p:sldId id="269" r:id="rId6"/>
    <p:sldId id="260" r:id="rId7"/>
    <p:sldId id="261" r:id="rId8"/>
    <p:sldId id="264" r:id="rId9"/>
    <p:sldId id="270" r:id="rId10"/>
    <p:sldId id="257" r:id="rId11"/>
    <p:sldId id="262" r:id="rId12"/>
    <p:sldId id="271" r:id="rId13"/>
    <p:sldId id="272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105" d="100"/>
          <a:sy n="105" d="100"/>
        </p:scale>
        <p:origin x="9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163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04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031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208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1699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28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2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08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70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998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141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003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-HSk-iaBAXfI/U01TSJlyjhI/AAAAAAAABNs/G9fVusz5Zls/s1600/2014-04-20+tresor+eloi+paques+Berna2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x.cathkathcatt.ch/cours/wp-content/uploads/sites/19/2017/08/ce4c6adb-659e-4090-86fe-46cf8324e9ee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g9/fv1nmyzj4973x25rdbbqgp0m0000gn/T/com.microsoft.Word/WebArchiveCopyPasteTempFiles/OWfiQtRuMVBkgDTZi9p584XXXL4j3HpexhjNOf_P3YmryPKwJ94QGRtDb3Sbc6K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www.hgiguere.net/photo/art/default/31440988-29648789.jpg?v=155252460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www.hgiguere.net/photo/art/grande/10933452-18093662.jpg?v=148548614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1289D1-5473-9049-96CD-473578001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82" r="9091" b="13453"/>
          <a:stretch/>
        </p:blipFill>
        <p:spPr>
          <a:xfrm>
            <a:off x="2862834" y="10"/>
            <a:ext cx="7043166" cy="6857990"/>
          </a:xfrm>
          <a:prstGeom prst="rect">
            <a:avLst/>
          </a:prstGeom>
        </p:spPr>
      </p:pic>
      <p:sp>
        <p:nvSpPr>
          <p:cNvPr id="4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27238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446621-AAB6-4540-889D-2D5319EF0D9F}"/>
              </a:ext>
            </a:extLst>
          </p:cNvPr>
          <p:cNvSpPr/>
          <p:nvPr/>
        </p:nvSpPr>
        <p:spPr>
          <a:xfrm>
            <a:off x="353688" y="2368233"/>
            <a:ext cx="326898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F0502020204030204" pitchFamily="34" charset="0"/>
                <a:ea typeface="+mj-ea"/>
                <a:cs typeface="Berlin Sans FB" panose="020F0502020204030204" pitchFamily="34" charset="0"/>
              </a:rPr>
              <a:t>Jésus</a:t>
            </a:r>
            <a:r>
              <a:rPr lang="en-US" sz="8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F0502020204030204" pitchFamily="34" charset="0"/>
                <a:ea typeface="+mj-ea"/>
                <a:cs typeface="Berlin Sans FB" panose="020F0502020204030204" pitchFamily="34" charset="0"/>
              </a:rPr>
              <a:t> lave les </a:t>
            </a:r>
            <a:r>
              <a:rPr lang="en-US" sz="80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F0502020204030204" pitchFamily="34" charset="0"/>
                <a:ea typeface="+mj-ea"/>
                <a:cs typeface="Berlin Sans FB" panose="020F0502020204030204" pitchFamily="34" charset="0"/>
              </a:rPr>
              <a:t>pieds</a:t>
            </a:r>
            <a:r>
              <a:rPr lang="en-US" sz="8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F0502020204030204" pitchFamily="34" charset="0"/>
                <a:ea typeface="+mj-ea"/>
                <a:cs typeface="Berlin Sans FB" panose="020F0502020204030204" pitchFamily="34" charset="0"/>
              </a:rPr>
              <a:t> </a:t>
            </a: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720" y="412799"/>
            <a:ext cx="146304" cy="572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836" y="4546920"/>
            <a:ext cx="323183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9793367-0499-4043-95D3-ABB4ED8C4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457" y="0"/>
            <a:ext cx="5022056" cy="68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3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980E2D-A631-D64D-9180-A4D242520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57" y="-1111"/>
            <a:ext cx="4201206" cy="68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905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5407" y="0"/>
            <a:ext cx="5008842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7" name="Image 22" descr="Le trésor de P&amp;#39;tit Eloi: Le Christ est ressuscité ...">
            <a:extLst>
              <a:ext uri="{FF2B5EF4-FFF2-40B4-BE49-F238E27FC236}">
                <a16:creationId xmlns:a16="http://schemas.microsoft.com/office/drawing/2014/main" id="{7CC3776F-BC9E-104C-816D-A6E6F907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82"/>
            <a:ext cx="5690361" cy="693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42961" y="1075188"/>
            <a:ext cx="1269343" cy="1172973"/>
            <a:chOff x="9160561" y="1000124"/>
            <a:chExt cx="1562267" cy="1172973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D6FF7870-A9D9-1E45-B8D3-43541AEDD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99" y="0"/>
            <a:ext cx="557287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155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57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86930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1" name="Image 31" descr="Cours 2/7: Chercher d’abord le Royaume (Mt 6, 25-34 ...">
            <a:extLst>
              <a:ext uri="{FF2B5EF4-FFF2-40B4-BE49-F238E27FC236}">
                <a16:creationId xmlns:a16="http://schemas.microsoft.com/office/drawing/2014/main" id="{17BE5683-5013-FF4F-BAD9-AAC981A32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6147" y="28439"/>
            <a:ext cx="4650943" cy="682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896C03D-02E2-124E-81A5-D850D8250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171" y="2487"/>
            <a:ext cx="519155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887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4" descr="/var/folders/g9/fv1nmyzj4973x25rdbbqgp0m0000gn/T/com.microsoft.Word/WebArchiveCopyPasteTempFiles/OWfiQtRuMVBkgDTZi9p584XXXL4j3HpexhjNOf_P3YmryPKwJ94QGRtDb3Sbc6KY">
            <a:extLst>
              <a:ext uri="{FF2B5EF4-FFF2-40B4-BE49-F238E27FC236}">
                <a16:creationId xmlns:a16="http://schemas.microsoft.com/office/drawing/2014/main" id="{DD9101AA-9A0B-4149-BF7D-5CD28420D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996"/>
          <a:stretch>
            <a:fillRect/>
          </a:stretch>
        </p:blipFill>
        <p:spPr bwMode="auto">
          <a:xfrm>
            <a:off x="3720193" y="442079"/>
            <a:ext cx="4896233" cy="59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7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57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86930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Image 29" descr="Homélie pour le 7e dimanche de Pâques Année C « Viens ...">
            <a:extLst>
              <a:ext uri="{FF2B5EF4-FFF2-40B4-BE49-F238E27FC236}">
                <a16:creationId xmlns:a16="http://schemas.microsoft.com/office/drawing/2014/main" id="{3477EA18-1188-E34B-810B-1016A098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1948" y="-20917"/>
            <a:ext cx="4619501" cy="692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9D5C384-14AD-A644-BB88-C9780F8AA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714" y="13195"/>
            <a:ext cx="533894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236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905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5407" y="0"/>
            <a:ext cx="5008842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EBB8D0-5215-CE44-99E3-47EF0F58C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11" y="643467"/>
            <a:ext cx="3969384" cy="55710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42961" y="1075188"/>
            <a:ext cx="1269343" cy="1172973"/>
            <a:chOff x="916056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851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B533C0-1016-7B43-B2EC-7344CF50DCB3}"/>
              </a:ext>
            </a:extLst>
          </p:cNvPr>
          <p:cNvPicPr/>
          <p:nvPr/>
        </p:nvPicPr>
        <p:blipFill rotWithShape="1">
          <a:blip r:embed="rId2"/>
          <a:srcRect t="19982" r="-2" b="1826"/>
          <a:stretch/>
        </p:blipFill>
        <p:spPr>
          <a:xfrm>
            <a:off x="20" y="10"/>
            <a:ext cx="9905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3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F26817-B2D5-D24C-8140-A4A3798C4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-21566"/>
            <a:ext cx="4572000" cy="69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2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905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5407" y="0"/>
            <a:ext cx="5008842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FFC2E8-53FB-AE4C-973F-77A23D5B1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-1768"/>
            <a:ext cx="4854476" cy="685337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42961" y="1075188"/>
            <a:ext cx="1269343" cy="1172973"/>
            <a:chOff x="9160561" y="1000124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363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3BAD5E4-0570-1647-A61D-D24AA7B20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390" y="0"/>
            <a:ext cx="4831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0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905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5407" y="0"/>
            <a:ext cx="5008842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3" name="Image 30" descr="Homélie pour le 1er dimanche du Carême (Année A ...">
            <a:extLst>
              <a:ext uri="{FF2B5EF4-FFF2-40B4-BE49-F238E27FC236}">
                <a16:creationId xmlns:a16="http://schemas.microsoft.com/office/drawing/2014/main" id="{F539DFB2-93CB-954A-B6B0-67AC39F6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888" y="34963"/>
            <a:ext cx="4901707" cy="68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42961" y="1075188"/>
            <a:ext cx="1269343" cy="1172973"/>
            <a:chOff x="9160561" y="1000124"/>
            <a:chExt cx="1562267" cy="1172973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B5AED5B6-1283-4E46-BEAE-FDB215862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227" y="37619"/>
            <a:ext cx="556900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89676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Format A4 (210 x 297 mm)</PresentationFormat>
  <Paragraphs>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Bohnenblust-Pidoux</dc:creator>
  <cp:lastModifiedBy>Marie Thévoz</cp:lastModifiedBy>
  <cp:revision>1</cp:revision>
  <dcterms:created xsi:type="dcterms:W3CDTF">2020-01-28T15:38:17Z</dcterms:created>
  <dcterms:modified xsi:type="dcterms:W3CDTF">2021-01-13T11:41:55Z</dcterms:modified>
</cp:coreProperties>
</file>