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7" r:id="rId3"/>
    <p:sldId id="258" r:id="rId4"/>
    <p:sldId id="260" r:id="rId5"/>
    <p:sldId id="261" r:id="rId6"/>
    <p:sldId id="263" r:id="rId7"/>
    <p:sldId id="266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1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3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70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4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50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3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84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09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7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79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6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17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3F7D98-BAB4-9A48-8BE1-396E01195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131" y="1059845"/>
            <a:ext cx="9306264" cy="53040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F3C993-6401-0B4C-B9F8-94EAEFB58454}"/>
              </a:ext>
            </a:extLst>
          </p:cNvPr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723" y="1367609"/>
            <a:ext cx="2193568" cy="21750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7CBE1A-7D50-B64E-B057-90D836886675}"/>
              </a:ext>
            </a:extLst>
          </p:cNvPr>
          <p:cNvSpPr/>
          <p:nvPr/>
        </p:nvSpPr>
        <p:spPr>
          <a:xfrm>
            <a:off x="2673786" y="235355"/>
            <a:ext cx="4396721" cy="1132254"/>
          </a:xfrm>
          <a:prstGeom prst="rect">
            <a:avLst/>
          </a:prstGeom>
          <a:noFill/>
        </p:spPr>
        <p:txBody>
          <a:bodyPr wrap="none" lIns="65315" tIns="32657" rIns="65315" bIns="32657" numCol="1">
            <a:prstTxWarp prst="textCanUp">
              <a:avLst/>
            </a:prstTxWarp>
            <a:spAutoFit/>
          </a:bodyPr>
          <a:lstStyle/>
          <a:p>
            <a:pPr algn="ctr"/>
            <a:r>
              <a:rPr lang="fr-FR" sz="3858" dirty="0">
                <a:ln w="5715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ACKERS BRUSHER" panose="02000500000000000000" pitchFamily="2" charset="0"/>
              </a:rPr>
              <a:t>Larmes d’amour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A70D0E-2BE2-7046-9063-B04474B01DB1}"/>
              </a:ext>
            </a:extLst>
          </p:cNvPr>
          <p:cNvSpPr/>
          <p:nvPr/>
        </p:nvSpPr>
        <p:spPr>
          <a:xfrm>
            <a:off x="106942" y="6409014"/>
            <a:ext cx="4902304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143" b="1" dirty="0">
                <a:solidFill>
                  <a:srgbClr val="7030A0"/>
                </a:solidFill>
                <a:latin typeface="CRACKERS BRUSHER" panose="02000500000000000000" pitchFamily="2" charset="0"/>
              </a:rPr>
              <a:t>Marie a noël - Luc 1, 26 - 2,35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B83336-5AD9-EB4E-889B-62E5E59588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0013">
            <a:off x="5431007" y="2571409"/>
            <a:ext cx="1590546" cy="17151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BEDD67-85BB-E948-8CA8-DF3739F9E4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9" y="2766657"/>
            <a:ext cx="1916790" cy="18903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7BBAF9-6A73-344B-BB08-387E8FE6B1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14" y="5112537"/>
            <a:ext cx="979714" cy="15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4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933E4AE-EF65-6547-B3FF-70DE337C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94" y="0"/>
            <a:ext cx="4873554" cy="6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9E828-08B9-3E45-93BB-2CBBDB44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841" y="0"/>
            <a:ext cx="4844319" cy="69204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F84C0D-43BD-C14F-BC91-E268C4FCFF62}"/>
              </a:ext>
            </a:extLst>
          </p:cNvPr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656" y="4682997"/>
            <a:ext cx="2193568" cy="21750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01D4EF-9E43-2D44-8218-D4EFAC23EB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1" y="0"/>
            <a:ext cx="1916790" cy="18903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CC2256-FC57-E247-BCF6-0C0620881C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67" y="1110245"/>
            <a:ext cx="979714" cy="15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9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90A3EA-8AE0-BD45-BADD-16FA8174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1739" y="1143001"/>
            <a:ext cx="10425739" cy="36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180264-DD0E-F249-9C07-963AEE3F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36" y="0"/>
            <a:ext cx="4917783" cy="68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2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12146DE-3151-5547-BBDE-1235CFFD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672" y="3971"/>
            <a:ext cx="4840657" cy="68540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5963C76-7405-D341-988C-1401DF8712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81" y="0"/>
            <a:ext cx="1916790" cy="18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4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EC3A39F-21B3-0B48-B154-73934DD0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32" y="15789"/>
            <a:ext cx="4475947" cy="68422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BFCB31-DFC5-4948-9686-AF8EF7F59956}"/>
              </a:ext>
            </a:extLst>
          </p:cNvPr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656" y="4682997"/>
            <a:ext cx="2193568" cy="21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5EC640E-3B57-3E46-8DC8-03CD1257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69" y="0"/>
            <a:ext cx="5137794" cy="68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D480C93-A215-0F45-AFBF-08BFCFC20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70" y="-42203"/>
            <a:ext cx="4686124" cy="69424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31E459E-D67D-4B4F-82E6-219A0CADF0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880" y="4771572"/>
            <a:ext cx="1916790" cy="18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E53C42-F2AF-7048-9D3D-96A3F1F1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01" y="4540"/>
            <a:ext cx="4683199" cy="68534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524AC4-3DC6-B545-9CD4-8EB3A8FE4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1" y="0"/>
            <a:ext cx="1916790" cy="18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115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12</Words>
  <Application>Microsoft Office PowerPoint</Application>
  <PresentationFormat>Affichage à l'écran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CRACKERS BRUSHER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Marie Thévoz</cp:lastModifiedBy>
  <cp:revision>22</cp:revision>
  <cp:lastPrinted>2019-06-05T12:33:26Z</cp:lastPrinted>
  <dcterms:created xsi:type="dcterms:W3CDTF">2019-06-04T13:49:09Z</dcterms:created>
  <dcterms:modified xsi:type="dcterms:W3CDTF">2021-01-18T14:37:54Z</dcterms:modified>
</cp:coreProperties>
</file>