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96" r:id="rId2"/>
    <p:sldId id="257" r:id="rId3"/>
    <p:sldId id="259" r:id="rId4"/>
    <p:sldId id="262" r:id="rId5"/>
    <p:sldId id="264" r:id="rId6"/>
    <p:sldId id="265" r:id="rId7"/>
    <p:sldId id="268" r:id="rId8"/>
    <p:sldId id="270" r:id="rId9"/>
    <p:sldId id="272" r:id="rId10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A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61"/>
    <p:restoredTop sz="94694"/>
  </p:normalViewPr>
  <p:slideViewPr>
    <p:cSldViewPr snapToGrid="0" snapToObjects="1">
      <p:cViewPr varScale="1">
        <p:scale>
          <a:sx n="53" d="100"/>
          <a:sy n="53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B863-0844-5841-BBA0-028D013742AA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D7B6-AC1A-E144-9383-A6E59422D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23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B863-0844-5841-BBA0-028D013742AA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D7B6-AC1A-E144-9383-A6E59422D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03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B863-0844-5841-BBA0-028D013742AA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D7B6-AC1A-E144-9383-A6E59422D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37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B863-0844-5841-BBA0-028D013742AA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D7B6-AC1A-E144-9383-A6E59422D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07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B863-0844-5841-BBA0-028D013742AA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D7B6-AC1A-E144-9383-A6E59422D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87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B863-0844-5841-BBA0-028D013742AA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D7B6-AC1A-E144-9383-A6E59422D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99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B863-0844-5841-BBA0-028D013742AA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D7B6-AC1A-E144-9383-A6E59422D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54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B863-0844-5841-BBA0-028D013742AA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D7B6-AC1A-E144-9383-A6E59422D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6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B863-0844-5841-BBA0-028D013742AA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D7B6-AC1A-E144-9383-A6E59422D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58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B863-0844-5841-BBA0-028D013742AA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D7B6-AC1A-E144-9383-A6E59422D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10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B863-0844-5841-BBA0-028D013742AA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D7B6-AC1A-E144-9383-A6E59422D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66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1B863-0844-5841-BBA0-028D013742AA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7D7B6-AC1A-E144-9383-A6E59422D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90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502BE6-AD92-9247-BB2E-CBBFE979FBE4}"/>
              </a:ext>
            </a:extLst>
          </p:cNvPr>
          <p:cNvSpPr/>
          <p:nvPr/>
        </p:nvSpPr>
        <p:spPr>
          <a:xfrm>
            <a:off x="1430594" y="1867937"/>
            <a:ext cx="55306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Dans la Bible, l’Evangile de Luc nous raconte une Bonne nouvelle, la Bonne nouvelle que Dieu nous aime. </a:t>
            </a:r>
          </a:p>
          <a:p>
            <a:pPr algn="just"/>
            <a:r>
              <a:rPr lang="fr-FR" sz="3200" dirty="0"/>
              <a:t>Il commence son récit par nous raconter comment Jésus est né. Ce récit est plein d’émotions. Il y a des rires, des peurs, des pleurs. Car l’amour est présent partout.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B9B5F7-0276-6344-ACFC-73A2617D4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239" y="1867937"/>
            <a:ext cx="3391023" cy="484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3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F7C37C-6D47-F248-A4DC-306B6DD416E9}"/>
              </a:ext>
            </a:extLst>
          </p:cNvPr>
          <p:cNvSpPr/>
          <p:nvPr/>
        </p:nvSpPr>
        <p:spPr>
          <a:xfrm>
            <a:off x="1859280" y="1156098"/>
            <a:ext cx="9083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Ce récit se passe, il y a très longtemps en Judée, dans une région montagneuse et désertique. En Judée, il y a des petits villages.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7F3041-FDC6-D249-A634-975ACC3071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280" y="3057136"/>
            <a:ext cx="9083040" cy="321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6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F70AF9-8278-4B45-829A-5B26DE32EC8D}"/>
              </a:ext>
            </a:extLst>
          </p:cNvPr>
          <p:cNvSpPr/>
          <p:nvPr/>
        </p:nvSpPr>
        <p:spPr>
          <a:xfrm>
            <a:off x="1688691" y="814893"/>
            <a:ext cx="541210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Chacun y vit comme il a toujours vécu. Il y a des bergers qui gardent les moutons, il y a des charpentiers qui construisent des maisons, il y a des pécheurs qui pêchent et vendent des poissons, il y a aussi des gens qui travaillent pour les Romains, qui collectent les impôts. Il y a des prêtres qui vont prier au temple à Jérusalem. Il y a des femmes qui s’occupent des maisons, qui portent et élèvent des enfants.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43E008-C6EC-294F-8E9E-9CBF3F59B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793" y="1567970"/>
            <a:ext cx="3627359" cy="50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35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D97072-A2F8-4F4A-8200-4B1F774C3F43}"/>
              </a:ext>
            </a:extLst>
          </p:cNvPr>
          <p:cNvSpPr/>
          <p:nvPr/>
        </p:nvSpPr>
        <p:spPr>
          <a:xfrm>
            <a:off x="1755058" y="1261170"/>
            <a:ext cx="54716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Dans un de ces villages, Nazareth, il y a Marie, une jeune fille fiancée à Joseph. Elle est chez elle, Marie, car à cette époque-là, les femmes étaient souvent à la maison. C’est chez elle, qu’elle reçoit la visite de Dieu comme un ange, un messager de paix. « Réjouis-toi. N’aie pas peur, Marie, l’amour de Dieu est avec toi.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DBFAB7-7A8A-174B-B56B-9F2B09359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005" y="1261170"/>
            <a:ext cx="3412537" cy="483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C1973A-74DA-1048-A8E6-FD27491D11AF}"/>
              </a:ext>
            </a:extLst>
          </p:cNvPr>
          <p:cNvSpPr/>
          <p:nvPr/>
        </p:nvSpPr>
        <p:spPr>
          <a:xfrm>
            <a:off x="2197509" y="1495716"/>
            <a:ext cx="508819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Tu vas être enceinte et tu mettras au monde un fils. Tu lui donneras le nom de Jésus. Il sera grand et on l’appellera le Fils du Dieu très-haut. ». Marie a ouvert en grand ses mains à Dieu. Elle a dit OUI. Elle a accueilli avec joie cet enfant chez elle, dans son corps, dans sa vie, dans sa maison.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E404B69-2674-BE4D-A384-75505F6BB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703" y="1495716"/>
            <a:ext cx="3439490" cy="525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3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915BDB-BF8D-A047-A7C3-DB8CE0EAFFC6}"/>
              </a:ext>
            </a:extLst>
          </p:cNvPr>
          <p:cNvSpPr/>
          <p:nvPr/>
        </p:nvSpPr>
        <p:spPr>
          <a:xfrm>
            <a:off x="2403988" y="2589641"/>
            <a:ext cx="34126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CH" sz="3200" dirty="0"/>
              <a:t>Apprenant que sa cousine Elisabeth est aussi enceinte, Marie se dépêche d’aller la trouver. </a:t>
            </a:r>
            <a:endParaRPr lang="fr-FR" sz="32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837500E-E57A-3F4F-935B-DC99C02BEB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755" y="2005781"/>
            <a:ext cx="36004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E3E592-12F3-2F4D-AC66-9F5848022F15}"/>
              </a:ext>
            </a:extLst>
          </p:cNvPr>
          <p:cNvSpPr/>
          <p:nvPr/>
        </p:nvSpPr>
        <p:spPr>
          <a:xfrm>
            <a:off x="1397000" y="2135662"/>
            <a:ext cx="47973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CH" sz="3200" dirty="0"/>
              <a:t>Dès qu’Elisabeth voit Marie, elle comprend que l’enfant en Marie est son Seigneur. Elle dit à Marie : « Tu es heureuse ! Tu as fait confiance au Seigneur ! »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CDBDAD3-A68E-5343-87FE-D26FA474B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323" y="1475101"/>
            <a:ext cx="3723054" cy="55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0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93E6508-0236-CC46-8B01-678A72B62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529" y="1476095"/>
            <a:ext cx="3848963" cy="56326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32A9C8-71A4-1D44-BCAD-03ACA38E4AA3}"/>
              </a:ext>
            </a:extLst>
          </p:cNvPr>
          <p:cNvSpPr/>
          <p:nvPr/>
        </p:nvSpPr>
        <p:spPr>
          <a:xfrm>
            <a:off x="2138516" y="1886976"/>
            <a:ext cx="42622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CH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Alors, Marie loue Dieu : « « Mon cœur est dans la joie, chante Marie. Dieu est grand. Mon cœur est dans la joie car Dieu me sauve. Dieu est précieux. Il a fait attention à moi. Dieu est plein de bonté. »</a:t>
            </a:r>
            <a:r>
              <a:rPr lang="fr-CH" sz="3200" dirty="0"/>
              <a:t>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54865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50ADC0-904B-4541-9A8A-6563F22E993E}"/>
              </a:ext>
            </a:extLst>
          </p:cNvPr>
          <p:cNvSpPr/>
          <p:nvPr/>
        </p:nvSpPr>
        <p:spPr>
          <a:xfrm>
            <a:off x="2639961" y="2246055"/>
            <a:ext cx="34658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Joseph accueille Marie et cet enfant dans sa famille. Ils partent ensemble vers Bethléem.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51A3DF0-FE37-3A44-8D37-7F9F46102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832" y="1688308"/>
            <a:ext cx="3406319" cy="482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529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443</Words>
  <Application>Microsoft Office PowerPoint</Application>
  <PresentationFormat>A3 (297 x 420 mm)</PresentationFormat>
  <Paragraphs>10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Marie Thévoz</cp:lastModifiedBy>
  <cp:revision>20</cp:revision>
  <cp:lastPrinted>2019-06-05T12:33:26Z</cp:lastPrinted>
  <dcterms:created xsi:type="dcterms:W3CDTF">2019-06-04T13:49:09Z</dcterms:created>
  <dcterms:modified xsi:type="dcterms:W3CDTF">2021-01-18T14:38:30Z</dcterms:modified>
</cp:coreProperties>
</file>