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4" r:id="rId2"/>
    <p:sldId id="266" r:id="rId3"/>
    <p:sldId id="267" r:id="rId4"/>
    <p:sldId id="268" r:id="rId5"/>
    <p:sldId id="269" r:id="rId6"/>
    <p:sldId id="270" r:id="rId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568"/>
    <p:restoredTop sz="94694"/>
  </p:normalViewPr>
  <p:slideViewPr>
    <p:cSldViewPr snapToGrid="0" snapToObjects="1">
      <p:cViewPr varScale="1">
        <p:scale>
          <a:sx n="111" d="100"/>
          <a:sy n="111" d="100"/>
        </p:scale>
        <p:origin x="4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A707D-D96D-6B43-9146-8F3772555D07}" type="datetimeFigureOut">
              <a:rPr lang="fr-CH" smtClean="0"/>
              <a:t>13.01.2021</a:t>
            </a:fld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57BB-DCE7-5648-9952-933D4427A430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532234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A707D-D96D-6B43-9146-8F3772555D07}" type="datetimeFigureOut">
              <a:rPr lang="fr-CH" smtClean="0"/>
              <a:t>13.01.2021</a:t>
            </a:fld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57BB-DCE7-5648-9952-933D4427A430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209704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A707D-D96D-6B43-9146-8F3772555D07}" type="datetimeFigureOut">
              <a:rPr lang="fr-CH" smtClean="0"/>
              <a:t>13.01.2021</a:t>
            </a:fld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57BB-DCE7-5648-9952-933D4427A430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792428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A707D-D96D-6B43-9146-8F3772555D07}" type="datetimeFigureOut">
              <a:rPr lang="fr-CH" smtClean="0"/>
              <a:t>13.01.2021</a:t>
            </a:fld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57BB-DCE7-5648-9952-933D4427A430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069939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A707D-D96D-6B43-9146-8F3772555D07}" type="datetimeFigureOut">
              <a:rPr lang="fr-CH" smtClean="0"/>
              <a:t>13.01.2021</a:t>
            </a:fld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57BB-DCE7-5648-9952-933D4427A430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536783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A707D-D96D-6B43-9146-8F3772555D07}" type="datetimeFigureOut">
              <a:rPr lang="fr-CH" smtClean="0"/>
              <a:t>13.01.2021</a:t>
            </a:fld>
            <a:endParaRPr lang="fr-C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57BB-DCE7-5648-9952-933D4427A430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83752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A707D-D96D-6B43-9146-8F3772555D07}" type="datetimeFigureOut">
              <a:rPr lang="fr-CH" smtClean="0"/>
              <a:t>13.01.2021</a:t>
            </a:fld>
            <a:endParaRPr lang="fr-CH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57BB-DCE7-5648-9952-933D4427A430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189424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A707D-D96D-6B43-9146-8F3772555D07}" type="datetimeFigureOut">
              <a:rPr lang="fr-CH" smtClean="0"/>
              <a:t>13.01.2021</a:t>
            </a:fld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57BB-DCE7-5648-9952-933D4427A430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915464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A707D-D96D-6B43-9146-8F3772555D07}" type="datetimeFigureOut">
              <a:rPr lang="fr-CH" smtClean="0"/>
              <a:t>13.01.2021</a:t>
            </a:fld>
            <a:endParaRPr lang="fr-C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57BB-DCE7-5648-9952-933D4427A430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0539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A707D-D96D-6B43-9146-8F3772555D07}" type="datetimeFigureOut">
              <a:rPr lang="fr-CH" smtClean="0"/>
              <a:t>13.01.2021</a:t>
            </a:fld>
            <a:endParaRPr lang="fr-C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57BB-DCE7-5648-9952-933D4427A430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27131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A707D-D96D-6B43-9146-8F3772555D07}" type="datetimeFigureOut">
              <a:rPr lang="fr-CH" smtClean="0"/>
              <a:t>13.01.2021</a:t>
            </a:fld>
            <a:endParaRPr lang="fr-C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57BB-DCE7-5648-9952-933D4427A430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288792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A707D-D96D-6B43-9146-8F3772555D07}" type="datetimeFigureOut">
              <a:rPr lang="fr-CH" smtClean="0"/>
              <a:t>13.01.2021</a:t>
            </a:fld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157BB-DCE7-5648-9952-933D4427A430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014302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animal, éléphant, extérieur, mammifère&#10;&#10;Description générée automatiquement">
            <a:extLst>
              <a:ext uri="{FF2B5EF4-FFF2-40B4-BE49-F238E27FC236}">
                <a16:creationId xmlns:a16="http://schemas.microsoft.com/office/drawing/2014/main" id="{9BD88D19-C31C-F346-9EFA-590B32AE3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958372" y="905676"/>
            <a:ext cx="6488701" cy="5092220"/>
          </a:xfrm>
          <a:prstGeom prst="rect">
            <a:avLst/>
          </a:prstGeom>
        </p:spPr>
      </p:pic>
      <p:pic>
        <p:nvPicPr>
          <p:cNvPr id="3" name="Image 2" descr="Une image contenant oiseau, perroquet, extérieur, animal&#10;&#10;Description générée automatiquement">
            <a:extLst>
              <a:ext uri="{FF2B5EF4-FFF2-40B4-BE49-F238E27FC236}">
                <a16:creationId xmlns:a16="http://schemas.microsoft.com/office/drawing/2014/main" id="{0644F2D8-605A-3247-BC17-451C73F92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852556" y="1271582"/>
            <a:ext cx="6506637" cy="434247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E54AECE-EA24-EC48-8FDC-79906247307A}"/>
              </a:ext>
            </a:extLst>
          </p:cNvPr>
          <p:cNvSpPr txBox="1"/>
          <p:nvPr/>
        </p:nvSpPr>
        <p:spPr>
          <a:xfrm rot="16200000">
            <a:off x="-84534" y="5985110"/>
            <a:ext cx="997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A609DB2-6190-8345-81E5-9F2FFE31B829}"/>
              </a:ext>
            </a:extLst>
          </p:cNvPr>
          <p:cNvSpPr txBox="1"/>
          <p:nvPr/>
        </p:nvSpPr>
        <p:spPr>
          <a:xfrm rot="16200000">
            <a:off x="8861842" y="5967175"/>
            <a:ext cx="997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solidFill>
                  <a:schemeClr val="bg1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675380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animal, reptile, mangeant, mouton&#10;&#10;Description générée automatiquement">
            <a:extLst>
              <a:ext uri="{FF2B5EF4-FFF2-40B4-BE49-F238E27FC236}">
                <a16:creationId xmlns:a16="http://schemas.microsoft.com/office/drawing/2014/main" id="{EB74BC4C-172F-7C47-8B8A-0F360924A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1226330" y="2268554"/>
            <a:ext cx="6470360" cy="2320890"/>
          </a:xfrm>
          <a:prstGeom prst="rect">
            <a:avLst/>
          </a:prstGeom>
        </p:spPr>
      </p:pic>
      <p:pic>
        <p:nvPicPr>
          <p:cNvPr id="8" name="Image 7" descr="Une image contenant oiseau, poisson, table, alimentation&#10;&#10;Description générée automatiquement">
            <a:extLst>
              <a:ext uri="{FF2B5EF4-FFF2-40B4-BE49-F238E27FC236}">
                <a16:creationId xmlns:a16="http://schemas.microsoft.com/office/drawing/2014/main" id="{EBC0500A-EB72-D142-A9DB-FC4F81626D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865"/>
          <a:stretch/>
        </p:blipFill>
        <p:spPr>
          <a:xfrm rot="16200000">
            <a:off x="3559602" y="647689"/>
            <a:ext cx="6623728" cy="556262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636A39D-86D3-0941-A6AD-D446E4E23A18}"/>
              </a:ext>
            </a:extLst>
          </p:cNvPr>
          <p:cNvSpPr txBox="1"/>
          <p:nvPr/>
        </p:nvSpPr>
        <p:spPr>
          <a:xfrm rot="16200000">
            <a:off x="534346" y="9153"/>
            <a:ext cx="997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15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DA19423-E6C8-9249-A273-D63181AB8052}"/>
              </a:ext>
            </a:extLst>
          </p:cNvPr>
          <p:cNvSpPr txBox="1"/>
          <p:nvPr/>
        </p:nvSpPr>
        <p:spPr>
          <a:xfrm rot="16200000">
            <a:off x="4001945" y="5980789"/>
            <a:ext cx="997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solidFill>
                  <a:schemeClr val="bg1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353537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animal, mammifère, brun, lion&#10;&#10;Description générée automatiquement">
            <a:extLst>
              <a:ext uri="{FF2B5EF4-FFF2-40B4-BE49-F238E27FC236}">
                <a16:creationId xmlns:a16="http://schemas.microsoft.com/office/drawing/2014/main" id="{070D79D5-F4EF-2249-8546-321632C21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49" y="246580"/>
            <a:ext cx="4351118" cy="652922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0CB27E4-D208-BA46-87B7-EFF80ABB4822}"/>
              </a:ext>
            </a:extLst>
          </p:cNvPr>
          <p:cNvSpPr txBox="1"/>
          <p:nvPr/>
        </p:nvSpPr>
        <p:spPr>
          <a:xfrm>
            <a:off x="3955551" y="6393632"/>
            <a:ext cx="997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solidFill>
                  <a:schemeClr val="bg1"/>
                </a:solidFill>
              </a:rPr>
              <a:t>17</a:t>
            </a:r>
          </a:p>
        </p:txBody>
      </p:sp>
      <p:pic>
        <p:nvPicPr>
          <p:cNvPr id="6" name="Image 5" descr="Une image contenant animal, extérieur, mammifère, eau&#10;&#10;Description générée automatiquement">
            <a:extLst>
              <a:ext uri="{FF2B5EF4-FFF2-40B4-BE49-F238E27FC236}">
                <a16:creationId xmlns:a16="http://schemas.microsoft.com/office/drawing/2014/main" id="{8B0C24D1-46DF-0645-AFA7-E494C63161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812" r="10796"/>
          <a:stretch/>
        </p:blipFill>
        <p:spPr>
          <a:xfrm>
            <a:off x="4530903" y="258362"/>
            <a:ext cx="5287149" cy="650460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E874BA91-918A-D543-926B-EC912D5378E6}"/>
              </a:ext>
            </a:extLst>
          </p:cNvPr>
          <p:cNvSpPr txBox="1"/>
          <p:nvPr/>
        </p:nvSpPr>
        <p:spPr>
          <a:xfrm>
            <a:off x="9080643" y="6334284"/>
            <a:ext cx="997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solidFill>
                  <a:schemeClr val="bg1"/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971818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animal, extérieur, mammifère, herbe&#10;&#10;Description générée automatiquement">
            <a:extLst>
              <a:ext uri="{FF2B5EF4-FFF2-40B4-BE49-F238E27FC236}">
                <a16:creationId xmlns:a16="http://schemas.microsoft.com/office/drawing/2014/main" id="{F41B4F68-949F-154B-8AB7-F224E0D3B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801151" y="1251001"/>
            <a:ext cx="6568216" cy="4383570"/>
          </a:xfrm>
          <a:prstGeom prst="rect">
            <a:avLst/>
          </a:prstGeom>
        </p:spPr>
      </p:pic>
      <p:pic>
        <p:nvPicPr>
          <p:cNvPr id="6" name="Image 5" descr="Une image contenant herbe, animal, extérieur, mouton&#10;&#10;Description générée automatiquement">
            <a:extLst>
              <a:ext uri="{FF2B5EF4-FFF2-40B4-BE49-F238E27FC236}">
                <a16:creationId xmlns:a16="http://schemas.microsoft.com/office/drawing/2014/main" id="{C9821AD0-C431-A747-8CCF-99AA2358A7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076780" y="1118445"/>
            <a:ext cx="6540646" cy="462110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A7839E2-4F8F-6243-9247-1766381FBE68}"/>
              </a:ext>
            </a:extLst>
          </p:cNvPr>
          <p:cNvSpPr txBox="1"/>
          <p:nvPr/>
        </p:nvSpPr>
        <p:spPr>
          <a:xfrm rot="16200000">
            <a:off x="3987589" y="6043503"/>
            <a:ext cx="997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solidFill>
                  <a:schemeClr val="bg1"/>
                </a:solidFill>
              </a:rPr>
              <a:t>19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ACB7AA7-0041-DD4D-9A06-26E65BA3F00D}"/>
              </a:ext>
            </a:extLst>
          </p:cNvPr>
          <p:cNvSpPr txBox="1"/>
          <p:nvPr/>
        </p:nvSpPr>
        <p:spPr>
          <a:xfrm rot="16200000">
            <a:off x="8914784" y="67195"/>
            <a:ext cx="997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solidFill>
                  <a:schemeClr val="bg1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737317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animal, poisson, requin, oiseau&#10;&#10;Description générée automatiquement">
            <a:extLst>
              <a:ext uri="{FF2B5EF4-FFF2-40B4-BE49-F238E27FC236}">
                <a16:creationId xmlns:a16="http://schemas.microsoft.com/office/drawing/2014/main" id="{07CFDE94-D7F6-9340-B05C-D4BE34F62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1200489" y="1564722"/>
            <a:ext cx="6623728" cy="372944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C3CCA269-8B13-7C40-BE45-2A1BE6675D93}"/>
              </a:ext>
            </a:extLst>
          </p:cNvPr>
          <p:cNvSpPr txBox="1"/>
          <p:nvPr/>
        </p:nvSpPr>
        <p:spPr>
          <a:xfrm rot="16200000">
            <a:off x="3307784" y="6003945"/>
            <a:ext cx="997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solidFill>
                  <a:schemeClr val="bg1"/>
                </a:solidFill>
              </a:rPr>
              <a:t>21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118D929-3403-1D4E-A075-C729C24BF0B8}"/>
              </a:ext>
            </a:extLst>
          </p:cNvPr>
          <p:cNvSpPr txBox="1"/>
          <p:nvPr/>
        </p:nvSpPr>
        <p:spPr>
          <a:xfrm rot="16200000">
            <a:off x="8975959" y="5820723"/>
            <a:ext cx="997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solidFill>
                  <a:schemeClr val="bg1"/>
                </a:solidFill>
              </a:rPr>
              <a:t>22</a:t>
            </a:r>
          </a:p>
        </p:txBody>
      </p:sp>
      <p:pic>
        <p:nvPicPr>
          <p:cNvPr id="9" name="Image 8" descr="Une image contenant animal, cheval, mammifère, intérieur&#10;&#10;Description générée automatiquement">
            <a:extLst>
              <a:ext uri="{FF2B5EF4-FFF2-40B4-BE49-F238E27FC236}">
                <a16:creationId xmlns:a16="http://schemas.microsoft.com/office/drawing/2014/main" id="{1DE94583-7CED-CA4D-9ECA-C157275083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814"/>
          <a:stretch/>
        </p:blipFill>
        <p:spPr>
          <a:xfrm rot="16200000">
            <a:off x="4234285" y="1374693"/>
            <a:ext cx="6488701" cy="410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781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animal, mammifère, extérieur, debout&#10;&#10;Description générée automatiquement">
            <a:extLst>
              <a:ext uri="{FF2B5EF4-FFF2-40B4-BE49-F238E27FC236}">
                <a16:creationId xmlns:a16="http://schemas.microsoft.com/office/drawing/2014/main" id="{9139C23D-26A5-C248-8C79-750F7EADB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739332" y="1160437"/>
            <a:ext cx="6422190" cy="446761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46C8422-B128-1F4B-AF11-8F0595299FCB}"/>
              </a:ext>
            </a:extLst>
          </p:cNvPr>
          <p:cNvSpPr txBox="1"/>
          <p:nvPr/>
        </p:nvSpPr>
        <p:spPr>
          <a:xfrm rot="16200000">
            <a:off x="3898634" y="5832755"/>
            <a:ext cx="997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solidFill>
                  <a:schemeClr val="bg1"/>
                </a:solidFill>
              </a:rPr>
              <a:t>23</a:t>
            </a:r>
          </a:p>
        </p:txBody>
      </p:sp>
      <p:pic>
        <p:nvPicPr>
          <p:cNvPr id="6" name="Image 5" descr="Une image contenant mammifère, phoque, animal, extérieur&#10;&#10;Description générée automatiquement">
            <a:extLst>
              <a:ext uri="{FF2B5EF4-FFF2-40B4-BE49-F238E27FC236}">
                <a16:creationId xmlns:a16="http://schemas.microsoft.com/office/drawing/2014/main" id="{3DAE0ED9-667F-6445-8B30-83C2DFCCB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012020" y="1260484"/>
            <a:ext cx="6422190" cy="426751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87373900-2BD1-5F4D-BAA4-5468EEF8DF4B}"/>
              </a:ext>
            </a:extLst>
          </p:cNvPr>
          <p:cNvSpPr txBox="1"/>
          <p:nvPr/>
        </p:nvSpPr>
        <p:spPr>
          <a:xfrm rot="16200000">
            <a:off x="8514751" y="5832756"/>
            <a:ext cx="997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10847073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</TotalTime>
  <Words>12</Words>
  <Application>Microsoft Office PowerPoint</Application>
  <PresentationFormat>Format A4 (210 x 297 mm)</PresentationFormat>
  <Paragraphs>12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Laurence Bohnenblust-Pidoux</dc:creator>
  <cp:lastModifiedBy>Marie Thévoz</cp:lastModifiedBy>
  <cp:revision>14</cp:revision>
  <dcterms:created xsi:type="dcterms:W3CDTF">2020-02-11T12:59:59Z</dcterms:created>
  <dcterms:modified xsi:type="dcterms:W3CDTF">2021-01-13T11:38:34Z</dcterms:modified>
</cp:coreProperties>
</file>