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68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223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0970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92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993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3678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5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942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1546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539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13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879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707D-D96D-6B43-9146-8F3772555D07}" type="datetimeFigureOut">
              <a:rPr lang="fr-CH" smtClean="0"/>
              <a:t>13.01.2021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57BB-DCE7-5648-9952-933D4427A43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430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66ED44-23E1-D44E-88EC-8C70861DCAAB}"/>
              </a:ext>
            </a:extLst>
          </p:cNvPr>
          <p:cNvSpPr txBox="1"/>
          <p:nvPr/>
        </p:nvSpPr>
        <p:spPr>
          <a:xfrm rot="16200000">
            <a:off x="5037300" y="-1550119"/>
            <a:ext cx="3154167" cy="1289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H" sz="2600" dirty="0"/>
              <a:t>Écureuil</a:t>
            </a:r>
          </a:p>
          <a:p>
            <a:pPr marL="342900" indent="-342900">
              <a:buAutoNum type="arabicPeriod"/>
            </a:pPr>
            <a:r>
              <a:rPr lang="fr-CH" sz="2600" dirty="0"/>
              <a:t>Chat</a:t>
            </a:r>
          </a:p>
          <a:p>
            <a:pPr marL="342900" indent="-342900">
              <a:buAutoNum type="arabicPeriod"/>
            </a:pPr>
            <a:r>
              <a:rPr lang="fr-CH" sz="2600" dirty="0"/>
              <a:t>Libellule</a:t>
            </a:r>
          </a:p>
          <a:p>
            <a:pPr marL="342900" indent="-342900">
              <a:buAutoNum type="arabicPeriod"/>
            </a:pPr>
            <a:r>
              <a:rPr lang="fr-CH" sz="2600" dirty="0"/>
              <a:t>Oie</a:t>
            </a:r>
          </a:p>
          <a:p>
            <a:pPr marL="342900" indent="-342900">
              <a:buAutoNum type="arabicPeriod"/>
            </a:pPr>
            <a:r>
              <a:rPr lang="fr-CH" sz="2600" dirty="0"/>
              <a:t>Hibou</a:t>
            </a:r>
          </a:p>
          <a:p>
            <a:pPr marL="342900" indent="-342900">
              <a:buAutoNum type="arabicPeriod"/>
            </a:pPr>
            <a:r>
              <a:rPr lang="fr-CH" sz="2600" dirty="0"/>
              <a:t>Loup</a:t>
            </a:r>
          </a:p>
          <a:p>
            <a:pPr marL="342900" indent="-342900">
              <a:buAutoNum type="arabicPeriod"/>
            </a:pPr>
            <a:r>
              <a:rPr lang="fr-CH" sz="2600" dirty="0"/>
              <a:t>Iguane</a:t>
            </a:r>
          </a:p>
          <a:p>
            <a:pPr marL="342900" indent="-342900">
              <a:buAutoNum type="arabicPeriod"/>
            </a:pPr>
            <a:r>
              <a:rPr lang="fr-CH" sz="2600" dirty="0"/>
              <a:t>Aigle</a:t>
            </a:r>
          </a:p>
          <a:p>
            <a:pPr marL="342900" indent="-342900">
              <a:buAutoNum type="arabicPeriod"/>
            </a:pPr>
            <a:r>
              <a:rPr lang="fr-CH" sz="2600" dirty="0"/>
              <a:t>Coq</a:t>
            </a:r>
          </a:p>
          <a:p>
            <a:pPr marL="342900" indent="-342900">
              <a:buAutoNum type="arabicPeriod"/>
            </a:pPr>
            <a:r>
              <a:rPr lang="fr-CH" sz="2600" dirty="0"/>
              <a:t>Grenouille</a:t>
            </a:r>
          </a:p>
          <a:p>
            <a:pPr marL="342900" indent="-342900">
              <a:buAutoNum type="arabicPeriod"/>
            </a:pPr>
            <a:r>
              <a:rPr lang="fr-CH" sz="2600" dirty="0"/>
              <a:t>Fou de bassan</a:t>
            </a:r>
          </a:p>
          <a:p>
            <a:pPr marL="342900" indent="-342900">
              <a:buAutoNum type="arabicPeriod"/>
            </a:pPr>
            <a:r>
              <a:rPr lang="fr-CH" sz="2600" dirty="0"/>
              <a:t>Mouche</a:t>
            </a:r>
          </a:p>
          <a:p>
            <a:pPr marL="342900" indent="-342900">
              <a:buAutoNum type="arabicPeriod"/>
            </a:pPr>
            <a:r>
              <a:rPr lang="fr-CH" sz="2600" dirty="0"/>
              <a:t>Perroquet</a:t>
            </a:r>
          </a:p>
          <a:p>
            <a:pPr marL="342900" indent="-342900">
              <a:buAutoNum type="arabicPeriod"/>
            </a:pPr>
            <a:r>
              <a:rPr lang="fr-CH" sz="2600" dirty="0"/>
              <a:t>Eléphant</a:t>
            </a:r>
          </a:p>
          <a:p>
            <a:pPr marL="342900" indent="-342900">
              <a:buAutoNum type="arabicPeriod"/>
            </a:pPr>
            <a:r>
              <a:rPr lang="fr-CH" sz="2600" dirty="0"/>
              <a:t>Crocodile</a:t>
            </a:r>
          </a:p>
          <a:p>
            <a:pPr marL="342900" indent="-342900">
              <a:buFontTx/>
              <a:buAutoNum type="arabicPeriod"/>
            </a:pPr>
            <a:r>
              <a:rPr lang="fr-CH" sz="2600" dirty="0"/>
              <a:t>Truite</a:t>
            </a:r>
          </a:p>
          <a:p>
            <a:pPr marL="342900" indent="-342900">
              <a:buAutoNum type="arabicPeriod"/>
            </a:pPr>
            <a:r>
              <a:rPr lang="fr-CH" sz="2600" dirty="0"/>
              <a:t>Lion</a:t>
            </a:r>
          </a:p>
          <a:p>
            <a:pPr marL="342900" indent="-342900">
              <a:buAutoNum type="arabicPeriod"/>
            </a:pPr>
            <a:r>
              <a:rPr lang="fr-CH" sz="2600" dirty="0"/>
              <a:t>Chien – Husky</a:t>
            </a:r>
          </a:p>
          <a:p>
            <a:pPr marL="342900" indent="-342900">
              <a:buAutoNum type="arabicPeriod"/>
            </a:pPr>
            <a:r>
              <a:rPr lang="fr-CH" sz="2600" dirty="0"/>
              <a:t>Biche</a:t>
            </a:r>
          </a:p>
          <a:p>
            <a:pPr marL="342900" indent="-342900">
              <a:buAutoNum type="arabicPeriod"/>
            </a:pPr>
            <a:r>
              <a:rPr lang="fr-CH" sz="2600" dirty="0"/>
              <a:t>Mouton</a:t>
            </a:r>
          </a:p>
          <a:p>
            <a:pPr marL="342900" indent="-342900">
              <a:buAutoNum type="arabicPeriod"/>
            </a:pPr>
            <a:r>
              <a:rPr lang="fr-CH" sz="2600" dirty="0"/>
              <a:t>Requin</a:t>
            </a:r>
          </a:p>
          <a:p>
            <a:pPr marL="342900" indent="-342900">
              <a:buAutoNum type="arabicPeriod"/>
            </a:pPr>
            <a:r>
              <a:rPr lang="fr-CH" sz="2600" dirty="0"/>
              <a:t>Cheval</a:t>
            </a:r>
          </a:p>
          <a:p>
            <a:pPr marL="342900" indent="-342900">
              <a:buAutoNum type="arabicPeriod"/>
            </a:pPr>
            <a:r>
              <a:rPr lang="fr-CH" sz="2600" dirty="0"/>
              <a:t>Singe – Chimpanzé</a:t>
            </a:r>
          </a:p>
          <a:p>
            <a:pPr marL="342900" indent="-342900">
              <a:buAutoNum type="arabicPeriod"/>
            </a:pPr>
            <a:r>
              <a:rPr lang="fr-CH" sz="2600" dirty="0"/>
              <a:t>Phoque</a:t>
            </a:r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  <a:p>
            <a:pPr marL="342900" indent="-342900">
              <a:buAutoNum type="arabicPeriod"/>
            </a:pPr>
            <a:endParaRPr lang="fr-CH" sz="2600" dirty="0"/>
          </a:p>
        </p:txBody>
      </p:sp>
    </p:spTree>
    <p:extLst>
      <p:ext uri="{BB962C8B-B14F-4D97-AF65-F5344CB8AC3E}">
        <p14:creationId xmlns:p14="http://schemas.microsoft.com/office/powerpoint/2010/main" val="3871151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30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Marie Thévoz</cp:lastModifiedBy>
  <cp:revision>14</cp:revision>
  <dcterms:created xsi:type="dcterms:W3CDTF">2020-02-11T12:59:59Z</dcterms:created>
  <dcterms:modified xsi:type="dcterms:W3CDTF">2021-01-13T11:37:57Z</dcterms:modified>
</cp:coreProperties>
</file>