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68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4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707D-D96D-6B43-9146-8F3772555D07}" type="datetimeFigureOut">
              <a:rPr lang="fr-CH" smtClean="0"/>
              <a:t>13.01.2021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57BB-DCE7-5648-9952-933D4427A430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32234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707D-D96D-6B43-9146-8F3772555D07}" type="datetimeFigureOut">
              <a:rPr lang="fr-CH" smtClean="0"/>
              <a:t>13.01.2021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57BB-DCE7-5648-9952-933D4427A430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0970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707D-D96D-6B43-9146-8F3772555D07}" type="datetimeFigureOut">
              <a:rPr lang="fr-CH" smtClean="0"/>
              <a:t>13.01.2021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57BB-DCE7-5648-9952-933D4427A430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9242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707D-D96D-6B43-9146-8F3772555D07}" type="datetimeFigureOut">
              <a:rPr lang="fr-CH" smtClean="0"/>
              <a:t>13.01.2021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57BB-DCE7-5648-9952-933D4427A430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69939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707D-D96D-6B43-9146-8F3772555D07}" type="datetimeFigureOut">
              <a:rPr lang="fr-CH" smtClean="0"/>
              <a:t>13.01.2021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57BB-DCE7-5648-9952-933D4427A430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36783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707D-D96D-6B43-9146-8F3772555D07}" type="datetimeFigureOut">
              <a:rPr lang="fr-CH" smtClean="0"/>
              <a:t>13.01.2021</a:t>
            </a:fld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57BB-DCE7-5648-9952-933D4427A430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375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707D-D96D-6B43-9146-8F3772555D07}" type="datetimeFigureOut">
              <a:rPr lang="fr-CH" smtClean="0"/>
              <a:t>13.01.2021</a:t>
            </a:fld>
            <a:endParaRPr lang="fr-C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57BB-DCE7-5648-9952-933D4427A430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8942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707D-D96D-6B43-9146-8F3772555D07}" type="datetimeFigureOut">
              <a:rPr lang="fr-CH" smtClean="0"/>
              <a:t>13.01.2021</a:t>
            </a:fld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57BB-DCE7-5648-9952-933D4427A430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15464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707D-D96D-6B43-9146-8F3772555D07}" type="datetimeFigureOut">
              <a:rPr lang="fr-CH" smtClean="0"/>
              <a:t>13.01.2021</a:t>
            </a:fld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57BB-DCE7-5648-9952-933D4427A430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539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707D-D96D-6B43-9146-8F3772555D07}" type="datetimeFigureOut">
              <a:rPr lang="fr-CH" smtClean="0"/>
              <a:t>13.01.2021</a:t>
            </a:fld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57BB-DCE7-5648-9952-933D4427A430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713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707D-D96D-6B43-9146-8F3772555D07}" type="datetimeFigureOut">
              <a:rPr lang="fr-CH" smtClean="0"/>
              <a:t>13.01.2021</a:t>
            </a:fld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57BB-DCE7-5648-9952-933D4427A430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88792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A707D-D96D-6B43-9146-8F3772555D07}" type="datetimeFigureOut">
              <a:rPr lang="fr-CH" smtClean="0"/>
              <a:t>13.01.2021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157BB-DCE7-5648-9952-933D4427A430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1430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oiseau, poisson, table, alimentation&#10;&#10;Description générée automatiquement">
            <a:extLst>
              <a:ext uri="{FF2B5EF4-FFF2-40B4-BE49-F238E27FC236}">
                <a16:creationId xmlns:a16="http://schemas.microsoft.com/office/drawing/2014/main" id="{ECAC2F38-4A67-0F40-A939-A787C7F7FC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08" t="45666" r="40004" b="45682"/>
          <a:stretch/>
        </p:blipFill>
        <p:spPr>
          <a:xfrm>
            <a:off x="7194154" y="143885"/>
            <a:ext cx="2500368" cy="1800000"/>
          </a:xfrm>
          <a:prstGeom prst="rect">
            <a:avLst/>
          </a:prstGeom>
        </p:spPr>
      </p:pic>
      <p:pic>
        <p:nvPicPr>
          <p:cNvPr id="2" name="Image 1" descr="Une image contenant oiseau, perroquet, extérieur, animal&#10;&#10;Description générée automatiquement">
            <a:extLst>
              <a:ext uri="{FF2B5EF4-FFF2-40B4-BE49-F238E27FC236}">
                <a16:creationId xmlns:a16="http://schemas.microsoft.com/office/drawing/2014/main" id="{901DF1E1-7966-8040-805C-E91D5E76D7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92" t="25926" r="43855" b="60115"/>
          <a:stretch/>
        </p:blipFill>
        <p:spPr>
          <a:xfrm>
            <a:off x="211476" y="123414"/>
            <a:ext cx="1555930" cy="1800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976D1E9-11EF-D24D-9B65-781E41DCAA38}"/>
              </a:ext>
            </a:extLst>
          </p:cNvPr>
          <p:cNvSpPr txBox="1"/>
          <p:nvPr/>
        </p:nvSpPr>
        <p:spPr>
          <a:xfrm>
            <a:off x="211476" y="123414"/>
            <a:ext cx="99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13</a:t>
            </a:r>
          </a:p>
        </p:txBody>
      </p:sp>
      <p:pic>
        <p:nvPicPr>
          <p:cNvPr id="4" name="Image 3" descr="Une image contenant animal, reptile, mangeant, mouton&#10;&#10;Description générée automatiquement">
            <a:extLst>
              <a:ext uri="{FF2B5EF4-FFF2-40B4-BE49-F238E27FC236}">
                <a16:creationId xmlns:a16="http://schemas.microsoft.com/office/drawing/2014/main" id="{D8258FCF-F2D6-194F-92AE-7E83FFCB6B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566" t="8684" r="27778" b="59885"/>
          <a:stretch/>
        </p:blipFill>
        <p:spPr>
          <a:xfrm>
            <a:off x="4759487" y="123268"/>
            <a:ext cx="2180281" cy="1800000"/>
          </a:xfrm>
          <a:prstGeom prst="rect">
            <a:avLst/>
          </a:prstGeom>
        </p:spPr>
      </p:pic>
      <p:pic>
        <p:nvPicPr>
          <p:cNvPr id="6" name="Image 5" descr="Une image contenant animal, éléphant, extérieur, mammifère&#10;&#10;Description générée automatiquement">
            <a:extLst>
              <a:ext uri="{FF2B5EF4-FFF2-40B4-BE49-F238E27FC236}">
                <a16:creationId xmlns:a16="http://schemas.microsoft.com/office/drawing/2014/main" id="{84E65212-3C3D-734E-9C35-A8AE1F15C5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543" t="33304" r="66399" b="53581"/>
          <a:stretch/>
        </p:blipFill>
        <p:spPr>
          <a:xfrm>
            <a:off x="2400994" y="143885"/>
            <a:ext cx="1584282" cy="1800000"/>
          </a:xfrm>
          <a:prstGeom prst="rect">
            <a:avLst/>
          </a:prstGeom>
        </p:spPr>
      </p:pic>
      <p:pic>
        <p:nvPicPr>
          <p:cNvPr id="8" name="Image 7" descr="Une image contenant animal, cheval, mammifère, intérieur&#10;&#10;Description générée automatiquement">
            <a:extLst>
              <a:ext uri="{FF2B5EF4-FFF2-40B4-BE49-F238E27FC236}">
                <a16:creationId xmlns:a16="http://schemas.microsoft.com/office/drawing/2014/main" id="{E861BBA1-6DFC-4C45-9B0E-0C9B1BE79E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422" t="35027" r="64678" b="53310"/>
          <a:stretch/>
        </p:blipFill>
        <p:spPr>
          <a:xfrm>
            <a:off x="3377532" y="4262666"/>
            <a:ext cx="2064866" cy="180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9F98352-F474-F44F-9CFE-BFA248782E40}"/>
              </a:ext>
            </a:extLst>
          </p:cNvPr>
          <p:cNvSpPr txBox="1"/>
          <p:nvPr/>
        </p:nvSpPr>
        <p:spPr>
          <a:xfrm>
            <a:off x="4759487" y="1546820"/>
            <a:ext cx="99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7E4311D-1175-9441-9672-952081B3E181}"/>
              </a:ext>
            </a:extLst>
          </p:cNvPr>
          <p:cNvSpPr txBox="1"/>
          <p:nvPr/>
        </p:nvSpPr>
        <p:spPr>
          <a:xfrm>
            <a:off x="2466635" y="1559359"/>
            <a:ext cx="99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6367D5C-07D9-7F43-87CA-8E5E6F449B01}"/>
              </a:ext>
            </a:extLst>
          </p:cNvPr>
          <p:cNvSpPr txBox="1"/>
          <p:nvPr/>
        </p:nvSpPr>
        <p:spPr>
          <a:xfrm>
            <a:off x="9195798" y="1559405"/>
            <a:ext cx="99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16</a:t>
            </a:r>
          </a:p>
        </p:txBody>
      </p:sp>
      <p:pic>
        <p:nvPicPr>
          <p:cNvPr id="10" name="Image 9" descr="Une image contenant animal, mammifère, brun, lion&#10;&#10;Description générée automatiquement">
            <a:extLst>
              <a:ext uri="{FF2B5EF4-FFF2-40B4-BE49-F238E27FC236}">
                <a16:creationId xmlns:a16="http://schemas.microsoft.com/office/drawing/2014/main" id="{2CF628C1-9EE7-D44B-A618-DBB3B3314FD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9036" t="31856" r="24067" b="57820"/>
          <a:stretch/>
        </p:blipFill>
        <p:spPr>
          <a:xfrm>
            <a:off x="227261" y="2098074"/>
            <a:ext cx="1963328" cy="1800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29A3D22-15D4-A44B-B0E7-78B4A9AD49D7}"/>
              </a:ext>
            </a:extLst>
          </p:cNvPr>
          <p:cNvSpPr txBox="1"/>
          <p:nvPr/>
        </p:nvSpPr>
        <p:spPr>
          <a:xfrm>
            <a:off x="1767406" y="3547144"/>
            <a:ext cx="99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17</a:t>
            </a:r>
          </a:p>
        </p:txBody>
      </p:sp>
      <p:pic>
        <p:nvPicPr>
          <p:cNvPr id="12" name="Image 11" descr="Une image contenant animal, extérieur, mammifère, eau&#10;&#10;Description générée automatiquement">
            <a:extLst>
              <a:ext uri="{FF2B5EF4-FFF2-40B4-BE49-F238E27FC236}">
                <a16:creationId xmlns:a16="http://schemas.microsoft.com/office/drawing/2014/main" id="{C3DD24CE-92A9-5E47-81AA-C7109B0402E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038" t="42308" r="56124" b="46600"/>
          <a:stretch/>
        </p:blipFill>
        <p:spPr>
          <a:xfrm>
            <a:off x="2946346" y="2098074"/>
            <a:ext cx="1744509" cy="18000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1C02F23-7B30-EA41-987F-060FCF6193B5}"/>
              </a:ext>
            </a:extLst>
          </p:cNvPr>
          <p:cNvSpPr txBox="1"/>
          <p:nvPr/>
        </p:nvSpPr>
        <p:spPr>
          <a:xfrm>
            <a:off x="4192131" y="3543722"/>
            <a:ext cx="99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18</a:t>
            </a:r>
          </a:p>
        </p:txBody>
      </p:sp>
      <p:pic>
        <p:nvPicPr>
          <p:cNvPr id="14" name="Image 13" descr="Une image contenant animal, extérieur, mammifère, herbe&#10;&#10;Description générée automatiquement">
            <a:extLst>
              <a:ext uri="{FF2B5EF4-FFF2-40B4-BE49-F238E27FC236}">
                <a16:creationId xmlns:a16="http://schemas.microsoft.com/office/drawing/2014/main" id="{5FD302C4-5CB4-9C4E-A3F7-8B98F185810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1424" t="42149" r="58735" b="43554"/>
          <a:stretch/>
        </p:blipFill>
        <p:spPr>
          <a:xfrm>
            <a:off x="5446612" y="2098074"/>
            <a:ext cx="1856482" cy="18000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7364FD6-0059-0747-A49F-94C7A284ABAF}"/>
              </a:ext>
            </a:extLst>
          </p:cNvPr>
          <p:cNvSpPr txBox="1"/>
          <p:nvPr/>
        </p:nvSpPr>
        <p:spPr>
          <a:xfrm>
            <a:off x="5446611" y="3528742"/>
            <a:ext cx="99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19</a:t>
            </a:r>
          </a:p>
        </p:txBody>
      </p:sp>
      <p:pic>
        <p:nvPicPr>
          <p:cNvPr id="16" name="Image 15" descr="Une image contenant herbe, animal, extérieur, mouton&#10;&#10;Description générée automatiquement">
            <a:extLst>
              <a:ext uri="{FF2B5EF4-FFF2-40B4-BE49-F238E27FC236}">
                <a16:creationId xmlns:a16="http://schemas.microsoft.com/office/drawing/2014/main" id="{C5566B2D-D1E9-CA4E-A72E-8089624D1DF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2647" t="34916" r="57938" b="50419"/>
          <a:stretch/>
        </p:blipFill>
        <p:spPr>
          <a:xfrm>
            <a:off x="8058850" y="2098074"/>
            <a:ext cx="1635672" cy="180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CFF0FDEF-A1C6-7747-BB36-6BF875AD58D8}"/>
              </a:ext>
            </a:extLst>
          </p:cNvPr>
          <p:cNvSpPr txBox="1"/>
          <p:nvPr/>
        </p:nvSpPr>
        <p:spPr>
          <a:xfrm>
            <a:off x="9195798" y="3528742"/>
            <a:ext cx="99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20</a:t>
            </a:r>
          </a:p>
        </p:txBody>
      </p:sp>
      <p:pic>
        <p:nvPicPr>
          <p:cNvPr id="18" name="Image 17" descr="Une image contenant animal, poisson, requin, oiseau&#10;&#10;Description générée automatiquement">
            <a:extLst>
              <a:ext uri="{FF2B5EF4-FFF2-40B4-BE49-F238E27FC236}">
                <a16:creationId xmlns:a16="http://schemas.microsoft.com/office/drawing/2014/main" id="{8149087B-824F-5049-B151-A3BBE8DB05B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0632" t="34756" r="62760" b="57225"/>
          <a:stretch/>
        </p:blipFill>
        <p:spPr>
          <a:xfrm>
            <a:off x="227261" y="4262666"/>
            <a:ext cx="2634569" cy="18000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BEA1D6FD-0CBD-CC49-9678-1D8638829EED}"/>
              </a:ext>
            </a:extLst>
          </p:cNvPr>
          <p:cNvSpPr txBox="1"/>
          <p:nvPr/>
        </p:nvSpPr>
        <p:spPr>
          <a:xfrm>
            <a:off x="4924107" y="5734878"/>
            <a:ext cx="99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23506B3-E34D-114D-8B18-8F15D9D1C4BB}"/>
              </a:ext>
            </a:extLst>
          </p:cNvPr>
          <p:cNvSpPr txBox="1"/>
          <p:nvPr/>
        </p:nvSpPr>
        <p:spPr>
          <a:xfrm>
            <a:off x="2352080" y="4300946"/>
            <a:ext cx="99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21</a:t>
            </a:r>
          </a:p>
        </p:txBody>
      </p:sp>
      <p:pic>
        <p:nvPicPr>
          <p:cNvPr id="22" name="Image 21" descr="Une image contenant animal, mammifère, extérieur, debout&#10;&#10;Description générée automatiquement">
            <a:extLst>
              <a:ext uri="{FF2B5EF4-FFF2-40B4-BE49-F238E27FC236}">
                <a16:creationId xmlns:a16="http://schemas.microsoft.com/office/drawing/2014/main" id="{3C5AB43E-CF91-2D43-A3AD-61150A44D0D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7830" t="20786" r="55969" b="68084"/>
          <a:stretch/>
        </p:blipFill>
        <p:spPr>
          <a:xfrm>
            <a:off x="5958100" y="4262666"/>
            <a:ext cx="1441629" cy="18000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AC74D801-FA3E-E648-9666-750F1DEEC672}"/>
              </a:ext>
            </a:extLst>
          </p:cNvPr>
          <p:cNvSpPr txBox="1"/>
          <p:nvPr/>
        </p:nvSpPr>
        <p:spPr>
          <a:xfrm>
            <a:off x="6091343" y="5693334"/>
            <a:ext cx="99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23</a:t>
            </a:r>
          </a:p>
        </p:txBody>
      </p:sp>
      <p:pic>
        <p:nvPicPr>
          <p:cNvPr id="24" name="Image 23" descr="Une image contenant mammifère, phoque, animal, extérieur&#10;&#10;Description générée automatiquement">
            <a:extLst>
              <a:ext uri="{FF2B5EF4-FFF2-40B4-BE49-F238E27FC236}">
                <a16:creationId xmlns:a16="http://schemas.microsoft.com/office/drawing/2014/main" id="{8268819F-2D5D-6E49-845A-4ACB28BA165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9921" t="34505" r="62824" b="55211"/>
          <a:stretch/>
        </p:blipFill>
        <p:spPr>
          <a:xfrm>
            <a:off x="7755742" y="4262666"/>
            <a:ext cx="1910778" cy="180000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8AF7AAD8-F7C3-0A48-B792-A2B31A17984B}"/>
              </a:ext>
            </a:extLst>
          </p:cNvPr>
          <p:cNvSpPr txBox="1"/>
          <p:nvPr/>
        </p:nvSpPr>
        <p:spPr>
          <a:xfrm>
            <a:off x="9195798" y="5734878"/>
            <a:ext cx="99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4986404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12</Words>
  <Application>Microsoft Office PowerPoint</Application>
  <PresentationFormat>Format A4 (210 x 297 mm)</PresentationFormat>
  <Paragraphs>12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Laurence Bohnenblust-Pidoux</dc:creator>
  <cp:lastModifiedBy>Marie Thévoz</cp:lastModifiedBy>
  <cp:revision>14</cp:revision>
  <dcterms:created xsi:type="dcterms:W3CDTF">2020-02-11T12:59:59Z</dcterms:created>
  <dcterms:modified xsi:type="dcterms:W3CDTF">2021-01-13T11:37:36Z</dcterms:modified>
</cp:coreProperties>
</file>