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8" r:id="rId5"/>
    <p:sldId id="260" r:id="rId6"/>
    <p:sldId id="281" r:id="rId7"/>
    <p:sldId id="280" r:id="rId8"/>
    <p:sldId id="288" r:id="rId9"/>
    <p:sldId id="289" r:id="rId10"/>
    <p:sldId id="287" r:id="rId11"/>
    <p:sldId id="261" r:id="rId12"/>
    <p:sldId id="295" r:id="rId13"/>
    <p:sldId id="304" r:id="rId14"/>
    <p:sldId id="272" r:id="rId15"/>
    <p:sldId id="273" r:id="rId16"/>
    <p:sldId id="274" r:id="rId17"/>
    <p:sldId id="275" r:id="rId18"/>
    <p:sldId id="276" r:id="rId19"/>
    <p:sldId id="277" r:id="rId20"/>
    <p:sldId id="269" r:id="rId21"/>
    <p:sldId id="283" r:id="rId22"/>
    <p:sldId id="296" r:id="rId23"/>
    <p:sldId id="291" r:id="rId24"/>
    <p:sldId id="285" r:id="rId25"/>
    <p:sldId id="270" r:id="rId26"/>
    <p:sldId id="297" r:id="rId27"/>
    <p:sldId id="305" r:id="rId28"/>
    <p:sldId id="278" r:id="rId29"/>
    <p:sldId id="279" r:id="rId30"/>
    <p:sldId id="263" r:id="rId31"/>
    <p:sldId id="286" r:id="rId32"/>
    <p:sldId id="266" r:id="rId33"/>
    <p:sldId id="306" r:id="rId34"/>
    <p:sldId id="298" r:id="rId35"/>
    <p:sldId id="299" r:id="rId36"/>
    <p:sldId id="300" r:id="rId37"/>
    <p:sldId id="301" r:id="rId38"/>
    <p:sldId id="308" r:id="rId39"/>
    <p:sldId id="307" r:id="rId40"/>
    <p:sldId id="302" r:id="rId41"/>
    <p:sldId id="303" r:id="rId4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A8D4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65"/>
    <p:restoredTop sz="94646"/>
  </p:normalViewPr>
  <p:slideViewPr>
    <p:cSldViewPr snapToGrid="0" snapToObjects="1">
      <p:cViewPr varScale="1">
        <p:scale>
          <a:sx n="85" d="100"/>
          <a:sy n="85" d="100"/>
        </p:scale>
        <p:origin x="192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07EFD9-99A0-854D-9E07-75BA2ADD4D18}" type="doc">
      <dgm:prSet loTypeId="urn:microsoft.com/office/officeart/2005/8/layout/chart3" loCatId="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C2A0CD89-1FD4-B140-8321-1AAA2B28D3E4}">
      <dgm:prSet phldrT="[Texte]" custT="1"/>
      <dgm:spPr>
        <a:solidFill>
          <a:srgbClr val="92D050"/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fr-FR" sz="1800" b="0" dirty="0"/>
            <a:t>Tiré de l’eau  Exode 2, 1-6</a:t>
          </a:r>
        </a:p>
      </dgm:t>
    </dgm:pt>
    <dgm:pt modelId="{9798BE78-4BAC-B146-B1E2-E3E4B9A12EA9}" type="parTrans" cxnId="{933AD738-37C6-2B40-9BA8-C4EA141BE008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D2E4D820-34DA-C042-90B8-056AD40206CF}" type="sibTrans" cxnId="{933AD738-37C6-2B40-9BA8-C4EA141BE008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1E86FD05-C969-EF48-887A-4E5148FAC819}">
      <dgm:prSet custT="1"/>
      <dgm:spPr>
        <a:solidFill>
          <a:srgbClr val="92D050"/>
        </a:solidFill>
      </dgm:spPr>
      <dgm:t>
        <a:bodyPr/>
        <a:lstStyle/>
        <a:p>
          <a:r>
            <a:rPr lang="fr-FR" sz="1800" b="0" dirty="0"/>
            <a:t>Être à l’abri </a:t>
          </a:r>
        </a:p>
        <a:p>
          <a:r>
            <a:rPr lang="fr-FR" sz="1800" b="0" dirty="0"/>
            <a:t> 1 Rois 17, 1-7</a:t>
          </a:r>
        </a:p>
      </dgm:t>
    </dgm:pt>
    <dgm:pt modelId="{7B075DE9-0601-9C48-9B70-0AF94EEA46D5}" type="parTrans" cxnId="{D33CE2B5-5156-F64D-852E-409096E652A9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50D62CB7-7439-084F-A2BB-4761A2F8D8B4}" type="sibTrans" cxnId="{D33CE2B5-5156-F64D-852E-409096E652A9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4A13F9E9-D552-6A4B-97D5-8BCDA7F6A509}">
      <dgm:prSet custT="1"/>
      <dgm:spPr/>
      <dgm:t>
        <a:bodyPr/>
        <a:lstStyle/>
        <a:p>
          <a:r>
            <a:rPr lang="fr-FR" sz="1800" b="0" dirty="0"/>
            <a:t>Larmes d’amour </a:t>
          </a:r>
        </a:p>
        <a:p>
          <a:r>
            <a:rPr lang="fr-FR" sz="1800" b="0" dirty="0"/>
            <a:t>Luc 1, 26-2, 35. Extraits.</a:t>
          </a:r>
        </a:p>
      </dgm:t>
    </dgm:pt>
    <dgm:pt modelId="{1963CA9F-0D17-B745-9207-DBD725C64FA2}" type="parTrans" cxnId="{729F8B9B-9E78-5B45-A66F-DB21F7BA5DFA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35E744D8-CACB-3F42-A476-501CF4864A0B}" type="sibTrans" cxnId="{729F8B9B-9E78-5B45-A66F-DB21F7BA5DFA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0CFF0EF3-0262-6B42-8560-B08A830AD724}">
      <dgm:prSet custT="1"/>
      <dgm:spPr>
        <a:solidFill>
          <a:srgbClr val="0EA8D4"/>
        </a:solidFill>
      </dgm:spPr>
      <dgm:t>
        <a:bodyPr/>
        <a:lstStyle/>
        <a:p>
          <a:r>
            <a:rPr lang="fr-FR" sz="1800" b="0" dirty="0"/>
            <a:t>Jésus se mouille  Matthieu 3, 1-17 + 28,16-20</a:t>
          </a:r>
        </a:p>
      </dgm:t>
    </dgm:pt>
    <dgm:pt modelId="{E34FABCF-45CA-AB45-B086-C51C9251E43D}" type="parTrans" cxnId="{5AF01D2D-5443-2C40-B465-6C40795C0D9E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03B56DF8-B050-ED44-AA2F-4728F72F2E14}" type="sibTrans" cxnId="{5AF01D2D-5443-2C40-B465-6C40795C0D9E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DBCCD9C6-E258-5346-9F58-39418B7E234C}">
      <dgm:prSet custT="1"/>
      <dgm:spPr>
        <a:solidFill>
          <a:srgbClr val="0EA8D4"/>
        </a:solidFill>
      </dgm:spPr>
      <dgm:t>
        <a:bodyPr/>
        <a:lstStyle/>
        <a:p>
          <a:r>
            <a:rPr lang="fr-FR" sz="1800" b="0" dirty="0"/>
            <a:t>Paix sur la mer et dans les cœurs des enfants de Dieu Marc 4, 35-41</a:t>
          </a:r>
        </a:p>
      </dgm:t>
    </dgm:pt>
    <dgm:pt modelId="{D5CDBC52-75D0-5C4D-AAC3-6F12ED3048F8}" type="parTrans" cxnId="{9FFB0C2E-DE1E-854A-975B-5BDEE88E1097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6D9A2D1E-ED75-7B4D-9007-8ED4EF4896ED}" type="sibTrans" cxnId="{9FFB0C2E-DE1E-854A-975B-5BDEE88E1097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DE3F79DA-646D-0F42-8789-171AC5CA1BD8}">
      <dgm:prSet custT="1"/>
      <dgm:spPr>
        <a:solidFill>
          <a:srgbClr val="0EA8D4"/>
        </a:solidFill>
      </dgm:spPr>
      <dgm:t>
        <a:bodyPr/>
        <a:lstStyle/>
        <a:p>
          <a:r>
            <a:rPr lang="fr-FR" sz="1800" b="0" dirty="0"/>
            <a:t>Jésus, Source de l’Eau vive  Jean 4,1-19.25-42</a:t>
          </a:r>
        </a:p>
      </dgm:t>
    </dgm:pt>
    <dgm:pt modelId="{146A7D87-A6FA-7541-9606-2709C2261EEA}" type="parTrans" cxnId="{4D2DE47D-E177-A346-B6C4-776F4CBA299A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E6630DD0-D4FC-5949-B03C-AAD0B0010859}" type="sibTrans" cxnId="{4D2DE47D-E177-A346-B6C4-776F4CBA299A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C1CFA563-04F5-FC45-971F-6369B3697D13}" type="pres">
      <dgm:prSet presAssocID="{D507EFD9-99A0-854D-9E07-75BA2ADD4D18}" presName="compositeShape" presStyleCnt="0">
        <dgm:presLayoutVars>
          <dgm:chMax val="7"/>
          <dgm:dir/>
          <dgm:resizeHandles val="exact"/>
        </dgm:presLayoutVars>
      </dgm:prSet>
      <dgm:spPr/>
    </dgm:pt>
    <dgm:pt modelId="{8343C4DD-1E89-6147-92B4-9D68F4719A9B}" type="pres">
      <dgm:prSet presAssocID="{D507EFD9-99A0-854D-9E07-75BA2ADD4D18}" presName="wedge1" presStyleLbl="node1" presStyleIdx="0" presStyleCnt="6" custLinFactNeighborX="-2861" custLinFactNeighborY="4840"/>
      <dgm:spPr/>
    </dgm:pt>
    <dgm:pt modelId="{15552C39-6F98-2241-9E2B-BCD0B91F5C70}" type="pres">
      <dgm:prSet presAssocID="{D507EFD9-99A0-854D-9E07-75BA2ADD4D18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F75AEC4E-3679-B142-98C9-2EB9E77E6973}" type="pres">
      <dgm:prSet presAssocID="{D507EFD9-99A0-854D-9E07-75BA2ADD4D18}" presName="wedge2" presStyleLbl="node1" presStyleIdx="1" presStyleCnt="6"/>
      <dgm:spPr/>
    </dgm:pt>
    <dgm:pt modelId="{C4DAD29A-9E33-F24F-8FF6-2AA21582332D}" type="pres">
      <dgm:prSet presAssocID="{D507EFD9-99A0-854D-9E07-75BA2ADD4D18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F10B3DC6-36D2-0D44-A805-BA446F1E5283}" type="pres">
      <dgm:prSet presAssocID="{D507EFD9-99A0-854D-9E07-75BA2ADD4D18}" presName="wedge3" presStyleLbl="node1" presStyleIdx="2" presStyleCnt="6"/>
      <dgm:spPr/>
    </dgm:pt>
    <dgm:pt modelId="{5E3993A6-9BD5-3548-9D2A-46F82F0C3BC6}" type="pres">
      <dgm:prSet presAssocID="{D507EFD9-99A0-854D-9E07-75BA2ADD4D18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D446824D-E54A-5F44-9FC9-93091625DB07}" type="pres">
      <dgm:prSet presAssocID="{D507EFD9-99A0-854D-9E07-75BA2ADD4D18}" presName="wedge4" presStyleLbl="node1" presStyleIdx="3" presStyleCnt="6"/>
      <dgm:spPr/>
    </dgm:pt>
    <dgm:pt modelId="{28374137-FEC1-194B-81B8-24FA02E54C12}" type="pres">
      <dgm:prSet presAssocID="{D507EFD9-99A0-854D-9E07-75BA2ADD4D18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98E9C551-44A1-4846-A2F4-A4F910548FD9}" type="pres">
      <dgm:prSet presAssocID="{D507EFD9-99A0-854D-9E07-75BA2ADD4D18}" presName="wedge5" presStyleLbl="node1" presStyleIdx="4" presStyleCnt="6"/>
      <dgm:spPr/>
    </dgm:pt>
    <dgm:pt modelId="{1AA58184-6C77-4447-BEAC-74BFD9633E55}" type="pres">
      <dgm:prSet presAssocID="{D507EFD9-99A0-854D-9E07-75BA2ADD4D18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AD6319-69F9-3947-B25F-DDD0141B0333}" type="pres">
      <dgm:prSet presAssocID="{D507EFD9-99A0-854D-9E07-75BA2ADD4D18}" presName="wedge6" presStyleLbl="node1" presStyleIdx="5" presStyleCnt="6" custLinFactNeighborX="-220"/>
      <dgm:spPr/>
    </dgm:pt>
    <dgm:pt modelId="{3BC95D82-6DE8-5445-8403-A30A3849730C}" type="pres">
      <dgm:prSet presAssocID="{D507EFD9-99A0-854D-9E07-75BA2ADD4D18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7D1A121-49E7-8446-96AC-BC7AF33F82B7}" type="presOf" srcId="{DE3F79DA-646D-0F42-8789-171AC5CA1BD8}" destId="{3BC95D82-6DE8-5445-8403-A30A3849730C}" srcOrd="1" destOrd="0" presId="urn:microsoft.com/office/officeart/2005/8/layout/chart3"/>
    <dgm:cxn modelId="{5AF01D2D-5443-2C40-B465-6C40795C0D9E}" srcId="{D507EFD9-99A0-854D-9E07-75BA2ADD4D18}" destId="{0CFF0EF3-0262-6B42-8560-B08A830AD724}" srcOrd="3" destOrd="0" parTransId="{E34FABCF-45CA-AB45-B086-C51C9251E43D}" sibTransId="{03B56DF8-B050-ED44-AA2F-4728F72F2E14}"/>
    <dgm:cxn modelId="{9FFB0C2E-DE1E-854A-975B-5BDEE88E1097}" srcId="{D507EFD9-99A0-854D-9E07-75BA2ADD4D18}" destId="{DBCCD9C6-E258-5346-9F58-39418B7E234C}" srcOrd="4" destOrd="0" parTransId="{D5CDBC52-75D0-5C4D-AAC3-6F12ED3048F8}" sibTransId="{6D9A2D1E-ED75-7B4D-9007-8ED4EF4896ED}"/>
    <dgm:cxn modelId="{933AD738-37C6-2B40-9BA8-C4EA141BE008}" srcId="{D507EFD9-99A0-854D-9E07-75BA2ADD4D18}" destId="{C2A0CD89-1FD4-B140-8321-1AAA2B28D3E4}" srcOrd="0" destOrd="0" parTransId="{9798BE78-4BAC-B146-B1E2-E3E4B9A12EA9}" sibTransId="{D2E4D820-34DA-C042-90B8-056AD40206CF}"/>
    <dgm:cxn modelId="{E384E450-77A3-6A4D-AC7B-C9CF40A8F46F}" type="presOf" srcId="{0CFF0EF3-0262-6B42-8560-B08A830AD724}" destId="{28374137-FEC1-194B-81B8-24FA02E54C12}" srcOrd="1" destOrd="0" presId="urn:microsoft.com/office/officeart/2005/8/layout/chart3"/>
    <dgm:cxn modelId="{7C788D5A-16C1-A04E-AA64-FB6318C9804D}" type="presOf" srcId="{0CFF0EF3-0262-6B42-8560-B08A830AD724}" destId="{D446824D-E54A-5F44-9FC9-93091625DB07}" srcOrd="0" destOrd="0" presId="urn:microsoft.com/office/officeart/2005/8/layout/chart3"/>
    <dgm:cxn modelId="{0A981F6F-D0BB-DC41-AABE-DDA8023FA1C9}" type="presOf" srcId="{1E86FD05-C969-EF48-887A-4E5148FAC819}" destId="{C4DAD29A-9E33-F24F-8FF6-2AA21582332D}" srcOrd="1" destOrd="0" presId="urn:microsoft.com/office/officeart/2005/8/layout/chart3"/>
    <dgm:cxn modelId="{4D2DE47D-E177-A346-B6C4-776F4CBA299A}" srcId="{D507EFD9-99A0-854D-9E07-75BA2ADD4D18}" destId="{DE3F79DA-646D-0F42-8789-171AC5CA1BD8}" srcOrd="5" destOrd="0" parTransId="{146A7D87-A6FA-7541-9606-2709C2261EEA}" sibTransId="{E6630DD0-D4FC-5949-B03C-AAD0B0010859}"/>
    <dgm:cxn modelId="{DFC0E48D-E402-8E41-9EB2-5E7282175751}" type="presOf" srcId="{C2A0CD89-1FD4-B140-8321-1AAA2B28D3E4}" destId="{15552C39-6F98-2241-9E2B-BCD0B91F5C70}" srcOrd="1" destOrd="0" presId="urn:microsoft.com/office/officeart/2005/8/layout/chart3"/>
    <dgm:cxn modelId="{729F8B9B-9E78-5B45-A66F-DB21F7BA5DFA}" srcId="{D507EFD9-99A0-854D-9E07-75BA2ADD4D18}" destId="{4A13F9E9-D552-6A4B-97D5-8BCDA7F6A509}" srcOrd="2" destOrd="0" parTransId="{1963CA9F-0D17-B745-9207-DBD725C64FA2}" sibTransId="{35E744D8-CACB-3F42-A476-501CF4864A0B}"/>
    <dgm:cxn modelId="{18CED09C-7411-504A-9FBC-925DA0D7566F}" type="presOf" srcId="{D507EFD9-99A0-854D-9E07-75BA2ADD4D18}" destId="{C1CFA563-04F5-FC45-971F-6369B3697D13}" srcOrd="0" destOrd="0" presId="urn:microsoft.com/office/officeart/2005/8/layout/chart3"/>
    <dgm:cxn modelId="{EB42F3A0-DF69-F848-80BD-8A2D2A1F97D4}" type="presOf" srcId="{4A13F9E9-D552-6A4B-97D5-8BCDA7F6A509}" destId="{F10B3DC6-36D2-0D44-A805-BA446F1E5283}" srcOrd="0" destOrd="0" presId="urn:microsoft.com/office/officeart/2005/8/layout/chart3"/>
    <dgm:cxn modelId="{80DB82AE-F25E-C046-A0A3-CA4F1C7B4F7D}" type="presOf" srcId="{1E86FD05-C969-EF48-887A-4E5148FAC819}" destId="{F75AEC4E-3679-B142-98C9-2EB9E77E6973}" srcOrd="0" destOrd="0" presId="urn:microsoft.com/office/officeart/2005/8/layout/chart3"/>
    <dgm:cxn modelId="{D33CE2B5-5156-F64D-852E-409096E652A9}" srcId="{D507EFD9-99A0-854D-9E07-75BA2ADD4D18}" destId="{1E86FD05-C969-EF48-887A-4E5148FAC819}" srcOrd="1" destOrd="0" parTransId="{7B075DE9-0601-9C48-9B70-0AF94EEA46D5}" sibTransId="{50D62CB7-7439-084F-A2BB-4761A2F8D8B4}"/>
    <dgm:cxn modelId="{361DF8BA-C330-A941-B977-99B0C16F87AE}" type="presOf" srcId="{C2A0CD89-1FD4-B140-8321-1AAA2B28D3E4}" destId="{8343C4DD-1E89-6147-92B4-9D68F4719A9B}" srcOrd="0" destOrd="0" presId="urn:microsoft.com/office/officeart/2005/8/layout/chart3"/>
    <dgm:cxn modelId="{D45E23D1-1742-004C-905E-B0FAE15AA766}" type="presOf" srcId="{DE3F79DA-646D-0F42-8789-171AC5CA1BD8}" destId="{94AD6319-69F9-3947-B25F-DDD0141B0333}" srcOrd="0" destOrd="0" presId="urn:microsoft.com/office/officeart/2005/8/layout/chart3"/>
    <dgm:cxn modelId="{B139F2D1-FA94-B646-A985-0AA6A08DD399}" type="presOf" srcId="{DBCCD9C6-E258-5346-9F58-39418B7E234C}" destId="{1AA58184-6C77-4447-BEAC-74BFD9633E55}" srcOrd="1" destOrd="0" presId="urn:microsoft.com/office/officeart/2005/8/layout/chart3"/>
    <dgm:cxn modelId="{80334BEC-E324-5146-BB9A-DD7FA4B63484}" type="presOf" srcId="{4A13F9E9-D552-6A4B-97D5-8BCDA7F6A509}" destId="{5E3993A6-9BD5-3548-9D2A-46F82F0C3BC6}" srcOrd="1" destOrd="0" presId="urn:microsoft.com/office/officeart/2005/8/layout/chart3"/>
    <dgm:cxn modelId="{52BF44F1-F77E-594E-A95C-463E52C34C57}" type="presOf" srcId="{DBCCD9C6-E258-5346-9F58-39418B7E234C}" destId="{98E9C551-44A1-4846-A2F4-A4F910548FD9}" srcOrd="0" destOrd="0" presId="urn:microsoft.com/office/officeart/2005/8/layout/chart3"/>
    <dgm:cxn modelId="{1430BA50-4AD5-0E47-8D5C-1470F2CC24A1}" type="presParOf" srcId="{C1CFA563-04F5-FC45-971F-6369B3697D13}" destId="{8343C4DD-1E89-6147-92B4-9D68F4719A9B}" srcOrd="0" destOrd="0" presId="urn:microsoft.com/office/officeart/2005/8/layout/chart3"/>
    <dgm:cxn modelId="{569B11A9-DEDC-584B-BEE6-3AC2CF3B4ED5}" type="presParOf" srcId="{C1CFA563-04F5-FC45-971F-6369B3697D13}" destId="{15552C39-6F98-2241-9E2B-BCD0B91F5C70}" srcOrd="1" destOrd="0" presId="urn:microsoft.com/office/officeart/2005/8/layout/chart3"/>
    <dgm:cxn modelId="{7A26B904-B7CA-804B-BD78-90C561A5508F}" type="presParOf" srcId="{C1CFA563-04F5-FC45-971F-6369B3697D13}" destId="{F75AEC4E-3679-B142-98C9-2EB9E77E6973}" srcOrd="2" destOrd="0" presId="urn:microsoft.com/office/officeart/2005/8/layout/chart3"/>
    <dgm:cxn modelId="{DC977857-FD5B-384E-B7E5-79D7BA21DB8E}" type="presParOf" srcId="{C1CFA563-04F5-FC45-971F-6369B3697D13}" destId="{C4DAD29A-9E33-F24F-8FF6-2AA21582332D}" srcOrd="3" destOrd="0" presId="urn:microsoft.com/office/officeart/2005/8/layout/chart3"/>
    <dgm:cxn modelId="{BF3AC1A5-42BC-8449-B1C5-1AB59DDA02BE}" type="presParOf" srcId="{C1CFA563-04F5-FC45-971F-6369B3697D13}" destId="{F10B3DC6-36D2-0D44-A805-BA446F1E5283}" srcOrd="4" destOrd="0" presId="urn:microsoft.com/office/officeart/2005/8/layout/chart3"/>
    <dgm:cxn modelId="{03BE8ECC-301F-8041-A6E2-628603070A18}" type="presParOf" srcId="{C1CFA563-04F5-FC45-971F-6369B3697D13}" destId="{5E3993A6-9BD5-3548-9D2A-46F82F0C3BC6}" srcOrd="5" destOrd="0" presId="urn:microsoft.com/office/officeart/2005/8/layout/chart3"/>
    <dgm:cxn modelId="{E68B42A8-B253-554C-A812-D3AA862C3D8A}" type="presParOf" srcId="{C1CFA563-04F5-FC45-971F-6369B3697D13}" destId="{D446824D-E54A-5F44-9FC9-93091625DB07}" srcOrd="6" destOrd="0" presId="urn:microsoft.com/office/officeart/2005/8/layout/chart3"/>
    <dgm:cxn modelId="{3C65DB21-08CE-004A-8FF9-8F1554689A0A}" type="presParOf" srcId="{C1CFA563-04F5-FC45-971F-6369B3697D13}" destId="{28374137-FEC1-194B-81B8-24FA02E54C12}" srcOrd="7" destOrd="0" presId="urn:microsoft.com/office/officeart/2005/8/layout/chart3"/>
    <dgm:cxn modelId="{D261E40E-3C21-764C-8E85-2180D575F25C}" type="presParOf" srcId="{C1CFA563-04F5-FC45-971F-6369B3697D13}" destId="{98E9C551-44A1-4846-A2F4-A4F910548FD9}" srcOrd="8" destOrd="0" presId="urn:microsoft.com/office/officeart/2005/8/layout/chart3"/>
    <dgm:cxn modelId="{0519283A-181B-EB44-BF38-FCF66085028C}" type="presParOf" srcId="{C1CFA563-04F5-FC45-971F-6369B3697D13}" destId="{1AA58184-6C77-4447-BEAC-74BFD9633E55}" srcOrd="9" destOrd="0" presId="urn:microsoft.com/office/officeart/2005/8/layout/chart3"/>
    <dgm:cxn modelId="{01281D02-C3A8-C34F-85AC-5DF04EA27CFB}" type="presParOf" srcId="{C1CFA563-04F5-FC45-971F-6369B3697D13}" destId="{94AD6319-69F9-3947-B25F-DDD0141B0333}" srcOrd="10" destOrd="0" presId="urn:microsoft.com/office/officeart/2005/8/layout/chart3"/>
    <dgm:cxn modelId="{598D2B8A-0554-7F40-A2FE-CD1CF4057E48}" type="presParOf" srcId="{C1CFA563-04F5-FC45-971F-6369B3697D13}" destId="{3BC95D82-6DE8-5445-8403-A30A3849730C}" srcOrd="11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07EFD9-99A0-854D-9E07-75BA2ADD4D18}" type="doc">
      <dgm:prSet loTypeId="urn:microsoft.com/office/officeart/2005/8/layout/chart3" loCatId="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C2A0CD89-1FD4-B140-8321-1AAA2B28D3E4}">
      <dgm:prSet phldrT="[Texte]" custT="1"/>
      <dgm:spPr>
        <a:solidFill>
          <a:srgbClr val="92D050"/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fr-FR" sz="1800" b="0" dirty="0"/>
            <a:t>Tiré de l’eau – Exode 2, 1-6</a:t>
          </a:r>
        </a:p>
      </dgm:t>
    </dgm:pt>
    <dgm:pt modelId="{9798BE78-4BAC-B146-B1E2-E3E4B9A12EA9}" type="parTrans" cxnId="{933AD738-37C6-2B40-9BA8-C4EA141BE008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D2E4D820-34DA-C042-90B8-056AD40206CF}" type="sibTrans" cxnId="{933AD738-37C6-2B40-9BA8-C4EA141BE008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1E86FD05-C969-EF48-887A-4E5148FAC819}">
      <dgm:prSet custT="1"/>
      <dgm:spPr>
        <a:solidFill>
          <a:srgbClr val="92D050"/>
        </a:solidFill>
      </dgm:spPr>
      <dgm:t>
        <a:bodyPr/>
        <a:lstStyle/>
        <a:p>
          <a:r>
            <a:rPr lang="fr-FR" sz="1800" b="0"/>
            <a:t>Être à l’abri – 1 Rois 17, 1-7</a:t>
          </a:r>
          <a:endParaRPr lang="fr-FR" sz="1800" b="0" dirty="0"/>
        </a:p>
      </dgm:t>
    </dgm:pt>
    <dgm:pt modelId="{7B075DE9-0601-9C48-9B70-0AF94EEA46D5}" type="parTrans" cxnId="{D33CE2B5-5156-F64D-852E-409096E652A9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50D62CB7-7439-084F-A2BB-4761A2F8D8B4}" type="sibTrans" cxnId="{D33CE2B5-5156-F64D-852E-409096E652A9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4A13F9E9-D552-6A4B-97D5-8BCDA7F6A509}">
      <dgm:prSet custT="1"/>
      <dgm:spPr/>
      <dgm:t>
        <a:bodyPr/>
        <a:lstStyle/>
        <a:p>
          <a:r>
            <a:rPr lang="fr-FR" sz="1800" b="0"/>
            <a:t>Larmes d’amour – Luc 1, 26-2, 35. Extraits.</a:t>
          </a:r>
          <a:endParaRPr lang="fr-FR" sz="1800" b="0" dirty="0"/>
        </a:p>
      </dgm:t>
    </dgm:pt>
    <dgm:pt modelId="{1963CA9F-0D17-B745-9207-DBD725C64FA2}" type="parTrans" cxnId="{729F8B9B-9E78-5B45-A66F-DB21F7BA5DFA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35E744D8-CACB-3F42-A476-501CF4864A0B}" type="sibTrans" cxnId="{729F8B9B-9E78-5B45-A66F-DB21F7BA5DFA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0CFF0EF3-0262-6B42-8560-B08A830AD724}">
      <dgm:prSet custT="1"/>
      <dgm:spPr>
        <a:solidFill>
          <a:srgbClr val="0EA8D4"/>
        </a:solidFill>
      </dgm:spPr>
      <dgm:t>
        <a:bodyPr/>
        <a:lstStyle/>
        <a:p>
          <a:r>
            <a:rPr lang="fr-FR" sz="1800" b="0"/>
            <a:t>Jésus se mouille – Matthieu 3, 1-17 + 28,16-20</a:t>
          </a:r>
          <a:endParaRPr lang="fr-FR" sz="1800" b="0" dirty="0"/>
        </a:p>
      </dgm:t>
    </dgm:pt>
    <dgm:pt modelId="{E34FABCF-45CA-AB45-B086-C51C9251E43D}" type="parTrans" cxnId="{5AF01D2D-5443-2C40-B465-6C40795C0D9E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03B56DF8-B050-ED44-AA2F-4728F72F2E14}" type="sibTrans" cxnId="{5AF01D2D-5443-2C40-B465-6C40795C0D9E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DBCCD9C6-E258-5346-9F58-39418B7E234C}">
      <dgm:prSet custT="1"/>
      <dgm:spPr>
        <a:solidFill>
          <a:srgbClr val="0EA8D4"/>
        </a:solidFill>
      </dgm:spPr>
      <dgm:t>
        <a:bodyPr/>
        <a:lstStyle/>
        <a:p>
          <a:r>
            <a:rPr lang="fr-FR" sz="1800" b="0"/>
            <a:t>Paix sur la mer et dans les cœurs des enfants de Dieu – Marc 4, 35-41</a:t>
          </a:r>
          <a:endParaRPr lang="fr-FR" sz="1800" b="0" dirty="0"/>
        </a:p>
      </dgm:t>
    </dgm:pt>
    <dgm:pt modelId="{D5CDBC52-75D0-5C4D-AAC3-6F12ED3048F8}" type="parTrans" cxnId="{9FFB0C2E-DE1E-854A-975B-5BDEE88E1097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6D9A2D1E-ED75-7B4D-9007-8ED4EF4896ED}" type="sibTrans" cxnId="{9FFB0C2E-DE1E-854A-975B-5BDEE88E1097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DE3F79DA-646D-0F42-8789-171AC5CA1BD8}">
      <dgm:prSet custT="1"/>
      <dgm:spPr>
        <a:solidFill>
          <a:srgbClr val="0EA8D4"/>
        </a:solidFill>
      </dgm:spPr>
      <dgm:t>
        <a:bodyPr/>
        <a:lstStyle/>
        <a:p>
          <a:r>
            <a:rPr lang="fr-FR" sz="1800" b="0" dirty="0"/>
            <a:t>Jésus, Source de l’Eau vive – Jean 4,1-19.25-42</a:t>
          </a:r>
        </a:p>
      </dgm:t>
    </dgm:pt>
    <dgm:pt modelId="{146A7D87-A6FA-7541-9606-2709C2261EEA}" type="parTrans" cxnId="{4D2DE47D-E177-A346-B6C4-776F4CBA299A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E6630DD0-D4FC-5949-B03C-AAD0B0010859}" type="sibTrans" cxnId="{4D2DE47D-E177-A346-B6C4-776F4CBA299A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C1CFA563-04F5-FC45-971F-6369B3697D13}" type="pres">
      <dgm:prSet presAssocID="{D507EFD9-99A0-854D-9E07-75BA2ADD4D18}" presName="compositeShape" presStyleCnt="0">
        <dgm:presLayoutVars>
          <dgm:chMax val="7"/>
          <dgm:dir/>
          <dgm:resizeHandles val="exact"/>
        </dgm:presLayoutVars>
      </dgm:prSet>
      <dgm:spPr/>
    </dgm:pt>
    <dgm:pt modelId="{8343C4DD-1E89-6147-92B4-9D68F4719A9B}" type="pres">
      <dgm:prSet presAssocID="{D507EFD9-99A0-854D-9E07-75BA2ADD4D18}" presName="wedge1" presStyleLbl="node1" presStyleIdx="0" presStyleCnt="6" custLinFactNeighborX="-2861" custLinFactNeighborY="4840"/>
      <dgm:spPr/>
    </dgm:pt>
    <dgm:pt modelId="{15552C39-6F98-2241-9E2B-BCD0B91F5C70}" type="pres">
      <dgm:prSet presAssocID="{D507EFD9-99A0-854D-9E07-75BA2ADD4D18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F75AEC4E-3679-B142-98C9-2EB9E77E6973}" type="pres">
      <dgm:prSet presAssocID="{D507EFD9-99A0-854D-9E07-75BA2ADD4D18}" presName="wedge2" presStyleLbl="node1" presStyleIdx="1" presStyleCnt="6"/>
      <dgm:spPr/>
    </dgm:pt>
    <dgm:pt modelId="{C4DAD29A-9E33-F24F-8FF6-2AA21582332D}" type="pres">
      <dgm:prSet presAssocID="{D507EFD9-99A0-854D-9E07-75BA2ADD4D18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F10B3DC6-36D2-0D44-A805-BA446F1E5283}" type="pres">
      <dgm:prSet presAssocID="{D507EFD9-99A0-854D-9E07-75BA2ADD4D18}" presName="wedge3" presStyleLbl="node1" presStyleIdx="2" presStyleCnt="6"/>
      <dgm:spPr/>
    </dgm:pt>
    <dgm:pt modelId="{5E3993A6-9BD5-3548-9D2A-46F82F0C3BC6}" type="pres">
      <dgm:prSet presAssocID="{D507EFD9-99A0-854D-9E07-75BA2ADD4D18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D446824D-E54A-5F44-9FC9-93091625DB07}" type="pres">
      <dgm:prSet presAssocID="{D507EFD9-99A0-854D-9E07-75BA2ADD4D18}" presName="wedge4" presStyleLbl="node1" presStyleIdx="3" presStyleCnt="6"/>
      <dgm:spPr/>
    </dgm:pt>
    <dgm:pt modelId="{28374137-FEC1-194B-81B8-24FA02E54C12}" type="pres">
      <dgm:prSet presAssocID="{D507EFD9-99A0-854D-9E07-75BA2ADD4D18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98E9C551-44A1-4846-A2F4-A4F910548FD9}" type="pres">
      <dgm:prSet presAssocID="{D507EFD9-99A0-854D-9E07-75BA2ADD4D18}" presName="wedge5" presStyleLbl="node1" presStyleIdx="4" presStyleCnt="6"/>
      <dgm:spPr/>
    </dgm:pt>
    <dgm:pt modelId="{1AA58184-6C77-4447-BEAC-74BFD9633E55}" type="pres">
      <dgm:prSet presAssocID="{D507EFD9-99A0-854D-9E07-75BA2ADD4D18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AD6319-69F9-3947-B25F-DDD0141B0333}" type="pres">
      <dgm:prSet presAssocID="{D507EFD9-99A0-854D-9E07-75BA2ADD4D18}" presName="wedge6" presStyleLbl="node1" presStyleIdx="5" presStyleCnt="6" custLinFactNeighborX="-220"/>
      <dgm:spPr/>
    </dgm:pt>
    <dgm:pt modelId="{3BC95D82-6DE8-5445-8403-A30A3849730C}" type="pres">
      <dgm:prSet presAssocID="{D507EFD9-99A0-854D-9E07-75BA2ADD4D18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7D1A121-49E7-8446-96AC-BC7AF33F82B7}" type="presOf" srcId="{DE3F79DA-646D-0F42-8789-171AC5CA1BD8}" destId="{3BC95D82-6DE8-5445-8403-A30A3849730C}" srcOrd="1" destOrd="0" presId="urn:microsoft.com/office/officeart/2005/8/layout/chart3"/>
    <dgm:cxn modelId="{5AF01D2D-5443-2C40-B465-6C40795C0D9E}" srcId="{D507EFD9-99A0-854D-9E07-75BA2ADD4D18}" destId="{0CFF0EF3-0262-6B42-8560-B08A830AD724}" srcOrd="3" destOrd="0" parTransId="{E34FABCF-45CA-AB45-B086-C51C9251E43D}" sibTransId="{03B56DF8-B050-ED44-AA2F-4728F72F2E14}"/>
    <dgm:cxn modelId="{9FFB0C2E-DE1E-854A-975B-5BDEE88E1097}" srcId="{D507EFD9-99A0-854D-9E07-75BA2ADD4D18}" destId="{DBCCD9C6-E258-5346-9F58-39418B7E234C}" srcOrd="4" destOrd="0" parTransId="{D5CDBC52-75D0-5C4D-AAC3-6F12ED3048F8}" sibTransId="{6D9A2D1E-ED75-7B4D-9007-8ED4EF4896ED}"/>
    <dgm:cxn modelId="{933AD738-37C6-2B40-9BA8-C4EA141BE008}" srcId="{D507EFD9-99A0-854D-9E07-75BA2ADD4D18}" destId="{C2A0CD89-1FD4-B140-8321-1AAA2B28D3E4}" srcOrd="0" destOrd="0" parTransId="{9798BE78-4BAC-B146-B1E2-E3E4B9A12EA9}" sibTransId="{D2E4D820-34DA-C042-90B8-056AD40206CF}"/>
    <dgm:cxn modelId="{E384E450-77A3-6A4D-AC7B-C9CF40A8F46F}" type="presOf" srcId="{0CFF0EF3-0262-6B42-8560-B08A830AD724}" destId="{28374137-FEC1-194B-81B8-24FA02E54C12}" srcOrd="1" destOrd="0" presId="urn:microsoft.com/office/officeart/2005/8/layout/chart3"/>
    <dgm:cxn modelId="{7C788D5A-16C1-A04E-AA64-FB6318C9804D}" type="presOf" srcId="{0CFF0EF3-0262-6B42-8560-B08A830AD724}" destId="{D446824D-E54A-5F44-9FC9-93091625DB07}" srcOrd="0" destOrd="0" presId="urn:microsoft.com/office/officeart/2005/8/layout/chart3"/>
    <dgm:cxn modelId="{0A981F6F-D0BB-DC41-AABE-DDA8023FA1C9}" type="presOf" srcId="{1E86FD05-C969-EF48-887A-4E5148FAC819}" destId="{C4DAD29A-9E33-F24F-8FF6-2AA21582332D}" srcOrd="1" destOrd="0" presId="urn:microsoft.com/office/officeart/2005/8/layout/chart3"/>
    <dgm:cxn modelId="{4D2DE47D-E177-A346-B6C4-776F4CBA299A}" srcId="{D507EFD9-99A0-854D-9E07-75BA2ADD4D18}" destId="{DE3F79DA-646D-0F42-8789-171AC5CA1BD8}" srcOrd="5" destOrd="0" parTransId="{146A7D87-A6FA-7541-9606-2709C2261EEA}" sibTransId="{E6630DD0-D4FC-5949-B03C-AAD0B0010859}"/>
    <dgm:cxn modelId="{DFC0E48D-E402-8E41-9EB2-5E7282175751}" type="presOf" srcId="{C2A0CD89-1FD4-B140-8321-1AAA2B28D3E4}" destId="{15552C39-6F98-2241-9E2B-BCD0B91F5C70}" srcOrd="1" destOrd="0" presId="urn:microsoft.com/office/officeart/2005/8/layout/chart3"/>
    <dgm:cxn modelId="{729F8B9B-9E78-5B45-A66F-DB21F7BA5DFA}" srcId="{D507EFD9-99A0-854D-9E07-75BA2ADD4D18}" destId="{4A13F9E9-D552-6A4B-97D5-8BCDA7F6A509}" srcOrd="2" destOrd="0" parTransId="{1963CA9F-0D17-B745-9207-DBD725C64FA2}" sibTransId="{35E744D8-CACB-3F42-A476-501CF4864A0B}"/>
    <dgm:cxn modelId="{18CED09C-7411-504A-9FBC-925DA0D7566F}" type="presOf" srcId="{D507EFD9-99A0-854D-9E07-75BA2ADD4D18}" destId="{C1CFA563-04F5-FC45-971F-6369B3697D13}" srcOrd="0" destOrd="0" presId="urn:microsoft.com/office/officeart/2005/8/layout/chart3"/>
    <dgm:cxn modelId="{EB42F3A0-DF69-F848-80BD-8A2D2A1F97D4}" type="presOf" srcId="{4A13F9E9-D552-6A4B-97D5-8BCDA7F6A509}" destId="{F10B3DC6-36D2-0D44-A805-BA446F1E5283}" srcOrd="0" destOrd="0" presId="urn:microsoft.com/office/officeart/2005/8/layout/chart3"/>
    <dgm:cxn modelId="{80DB82AE-F25E-C046-A0A3-CA4F1C7B4F7D}" type="presOf" srcId="{1E86FD05-C969-EF48-887A-4E5148FAC819}" destId="{F75AEC4E-3679-B142-98C9-2EB9E77E6973}" srcOrd="0" destOrd="0" presId="urn:microsoft.com/office/officeart/2005/8/layout/chart3"/>
    <dgm:cxn modelId="{D33CE2B5-5156-F64D-852E-409096E652A9}" srcId="{D507EFD9-99A0-854D-9E07-75BA2ADD4D18}" destId="{1E86FD05-C969-EF48-887A-4E5148FAC819}" srcOrd="1" destOrd="0" parTransId="{7B075DE9-0601-9C48-9B70-0AF94EEA46D5}" sibTransId="{50D62CB7-7439-084F-A2BB-4761A2F8D8B4}"/>
    <dgm:cxn modelId="{361DF8BA-C330-A941-B977-99B0C16F87AE}" type="presOf" srcId="{C2A0CD89-1FD4-B140-8321-1AAA2B28D3E4}" destId="{8343C4DD-1E89-6147-92B4-9D68F4719A9B}" srcOrd="0" destOrd="0" presId="urn:microsoft.com/office/officeart/2005/8/layout/chart3"/>
    <dgm:cxn modelId="{D45E23D1-1742-004C-905E-B0FAE15AA766}" type="presOf" srcId="{DE3F79DA-646D-0F42-8789-171AC5CA1BD8}" destId="{94AD6319-69F9-3947-B25F-DDD0141B0333}" srcOrd="0" destOrd="0" presId="urn:microsoft.com/office/officeart/2005/8/layout/chart3"/>
    <dgm:cxn modelId="{B139F2D1-FA94-B646-A985-0AA6A08DD399}" type="presOf" srcId="{DBCCD9C6-E258-5346-9F58-39418B7E234C}" destId="{1AA58184-6C77-4447-BEAC-74BFD9633E55}" srcOrd="1" destOrd="0" presId="urn:microsoft.com/office/officeart/2005/8/layout/chart3"/>
    <dgm:cxn modelId="{80334BEC-E324-5146-BB9A-DD7FA4B63484}" type="presOf" srcId="{4A13F9E9-D552-6A4B-97D5-8BCDA7F6A509}" destId="{5E3993A6-9BD5-3548-9D2A-46F82F0C3BC6}" srcOrd="1" destOrd="0" presId="urn:microsoft.com/office/officeart/2005/8/layout/chart3"/>
    <dgm:cxn modelId="{52BF44F1-F77E-594E-A95C-463E52C34C57}" type="presOf" srcId="{DBCCD9C6-E258-5346-9F58-39418B7E234C}" destId="{98E9C551-44A1-4846-A2F4-A4F910548FD9}" srcOrd="0" destOrd="0" presId="urn:microsoft.com/office/officeart/2005/8/layout/chart3"/>
    <dgm:cxn modelId="{1430BA50-4AD5-0E47-8D5C-1470F2CC24A1}" type="presParOf" srcId="{C1CFA563-04F5-FC45-971F-6369B3697D13}" destId="{8343C4DD-1E89-6147-92B4-9D68F4719A9B}" srcOrd="0" destOrd="0" presId="urn:microsoft.com/office/officeart/2005/8/layout/chart3"/>
    <dgm:cxn modelId="{569B11A9-DEDC-584B-BEE6-3AC2CF3B4ED5}" type="presParOf" srcId="{C1CFA563-04F5-FC45-971F-6369B3697D13}" destId="{15552C39-6F98-2241-9E2B-BCD0B91F5C70}" srcOrd="1" destOrd="0" presId="urn:microsoft.com/office/officeart/2005/8/layout/chart3"/>
    <dgm:cxn modelId="{7A26B904-B7CA-804B-BD78-90C561A5508F}" type="presParOf" srcId="{C1CFA563-04F5-FC45-971F-6369B3697D13}" destId="{F75AEC4E-3679-B142-98C9-2EB9E77E6973}" srcOrd="2" destOrd="0" presId="urn:microsoft.com/office/officeart/2005/8/layout/chart3"/>
    <dgm:cxn modelId="{DC977857-FD5B-384E-B7E5-79D7BA21DB8E}" type="presParOf" srcId="{C1CFA563-04F5-FC45-971F-6369B3697D13}" destId="{C4DAD29A-9E33-F24F-8FF6-2AA21582332D}" srcOrd="3" destOrd="0" presId="urn:microsoft.com/office/officeart/2005/8/layout/chart3"/>
    <dgm:cxn modelId="{BF3AC1A5-42BC-8449-B1C5-1AB59DDA02BE}" type="presParOf" srcId="{C1CFA563-04F5-FC45-971F-6369B3697D13}" destId="{F10B3DC6-36D2-0D44-A805-BA446F1E5283}" srcOrd="4" destOrd="0" presId="urn:microsoft.com/office/officeart/2005/8/layout/chart3"/>
    <dgm:cxn modelId="{03BE8ECC-301F-8041-A6E2-628603070A18}" type="presParOf" srcId="{C1CFA563-04F5-FC45-971F-6369B3697D13}" destId="{5E3993A6-9BD5-3548-9D2A-46F82F0C3BC6}" srcOrd="5" destOrd="0" presId="urn:microsoft.com/office/officeart/2005/8/layout/chart3"/>
    <dgm:cxn modelId="{E68B42A8-B253-554C-A812-D3AA862C3D8A}" type="presParOf" srcId="{C1CFA563-04F5-FC45-971F-6369B3697D13}" destId="{D446824D-E54A-5F44-9FC9-93091625DB07}" srcOrd="6" destOrd="0" presId="urn:microsoft.com/office/officeart/2005/8/layout/chart3"/>
    <dgm:cxn modelId="{3C65DB21-08CE-004A-8FF9-8F1554689A0A}" type="presParOf" srcId="{C1CFA563-04F5-FC45-971F-6369B3697D13}" destId="{28374137-FEC1-194B-81B8-24FA02E54C12}" srcOrd="7" destOrd="0" presId="urn:microsoft.com/office/officeart/2005/8/layout/chart3"/>
    <dgm:cxn modelId="{D261E40E-3C21-764C-8E85-2180D575F25C}" type="presParOf" srcId="{C1CFA563-04F5-FC45-971F-6369B3697D13}" destId="{98E9C551-44A1-4846-A2F4-A4F910548FD9}" srcOrd="8" destOrd="0" presId="urn:microsoft.com/office/officeart/2005/8/layout/chart3"/>
    <dgm:cxn modelId="{0519283A-181B-EB44-BF38-FCF66085028C}" type="presParOf" srcId="{C1CFA563-04F5-FC45-971F-6369B3697D13}" destId="{1AA58184-6C77-4447-BEAC-74BFD9633E55}" srcOrd="9" destOrd="0" presId="urn:microsoft.com/office/officeart/2005/8/layout/chart3"/>
    <dgm:cxn modelId="{01281D02-C3A8-C34F-85AC-5DF04EA27CFB}" type="presParOf" srcId="{C1CFA563-04F5-FC45-971F-6369B3697D13}" destId="{94AD6319-69F9-3947-B25F-DDD0141B0333}" srcOrd="10" destOrd="0" presId="urn:microsoft.com/office/officeart/2005/8/layout/chart3"/>
    <dgm:cxn modelId="{598D2B8A-0554-7F40-A2FE-CD1CF4057E48}" type="presParOf" srcId="{C1CFA563-04F5-FC45-971F-6369B3697D13}" destId="{3BC95D82-6DE8-5445-8403-A30A3849730C}" srcOrd="11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07EFD9-99A0-854D-9E07-75BA2ADD4D18}" type="doc">
      <dgm:prSet loTypeId="urn:microsoft.com/office/officeart/2005/8/layout/chart3" loCatId="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C2A0CD89-1FD4-B140-8321-1AAA2B28D3E4}">
      <dgm:prSet phldrT="[Texte]" custT="1"/>
      <dgm:spPr>
        <a:solidFill>
          <a:srgbClr val="92D050"/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fr-FR" sz="1800" b="0" dirty="0"/>
            <a:t>Des puits dans le désert - Genèse 26, 15-25</a:t>
          </a:r>
        </a:p>
      </dgm:t>
    </dgm:pt>
    <dgm:pt modelId="{9798BE78-4BAC-B146-B1E2-E3E4B9A12EA9}" type="parTrans" cxnId="{933AD738-37C6-2B40-9BA8-C4EA141BE008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D2E4D820-34DA-C042-90B8-056AD40206CF}" type="sibTrans" cxnId="{933AD738-37C6-2B40-9BA8-C4EA141BE008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1E86FD05-C969-EF48-887A-4E5148FAC819}">
      <dgm:prSet custT="1"/>
      <dgm:spPr>
        <a:solidFill>
          <a:srgbClr val="92D050"/>
        </a:solidFill>
      </dgm:spPr>
      <dgm:t>
        <a:bodyPr/>
        <a:lstStyle/>
        <a:p>
          <a:r>
            <a:rPr lang="fr-FR" sz="1800" b="0" dirty="0"/>
            <a:t>L'eau du rocher - Exode 17, 1-7</a:t>
          </a:r>
        </a:p>
      </dgm:t>
    </dgm:pt>
    <dgm:pt modelId="{7B075DE9-0601-9C48-9B70-0AF94EEA46D5}" type="parTrans" cxnId="{D33CE2B5-5156-F64D-852E-409096E652A9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50D62CB7-7439-084F-A2BB-4761A2F8D8B4}" type="sibTrans" cxnId="{D33CE2B5-5156-F64D-852E-409096E652A9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4A13F9E9-D552-6A4B-97D5-8BCDA7F6A509}">
      <dgm:prSet custT="1"/>
      <dgm:spPr>
        <a:solidFill>
          <a:srgbClr val="92D050"/>
        </a:solidFill>
      </dgm:spPr>
      <dgm:t>
        <a:bodyPr/>
        <a:lstStyle/>
        <a:p>
          <a:r>
            <a:rPr lang="fr-FR" sz="1800" b="0" dirty="0"/>
            <a:t>Un lieu bienfaisant - Psaume 23.</a:t>
          </a:r>
        </a:p>
      </dgm:t>
    </dgm:pt>
    <dgm:pt modelId="{1963CA9F-0D17-B745-9207-DBD725C64FA2}" type="parTrans" cxnId="{729F8B9B-9E78-5B45-A66F-DB21F7BA5DFA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35E744D8-CACB-3F42-A476-501CF4864A0B}" type="sibTrans" cxnId="{729F8B9B-9E78-5B45-A66F-DB21F7BA5DFA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0CFF0EF3-0262-6B42-8560-B08A830AD724}">
      <dgm:prSet custT="1"/>
      <dgm:spPr>
        <a:solidFill>
          <a:srgbClr val="0EA8D4"/>
        </a:solidFill>
      </dgm:spPr>
      <dgm:t>
        <a:bodyPr/>
        <a:lstStyle/>
        <a:p>
          <a:r>
            <a:rPr lang="fr-FR" sz="1800" b="0" dirty="0"/>
            <a:t>De la salive qui guérit - Jean 9, 1-11</a:t>
          </a:r>
        </a:p>
      </dgm:t>
    </dgm:pt>
    <dgm:pt modelId="{E34FABCF-45CA-AB45-B086-C51C9251E43D}" type="parTrans" cxnId="{5AF01D2D-5443-2C40-B465-6C40795C0D9E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03B56DF8-B050-ED44-AA2F-4728F72F2E14}" type="sibTrans" cxnId="{5AF01D2D-5443-2C40-B465-6C40795C0D9E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DBCCD9C6-E258-5346-9F58-39418B7E234C}">
      <dgm:prSet custT="1"/>
      <dgm:spPr>
        <a:solidFill>
          <a:srgbClr val="0EA8D4"/>
        </a:solidFill>
      </dgm:spPr>
      <dgm:t>
        <a:bodyPr/>
        <a:lstStyle/>
        <a:p>
          <a:r>
            <a:rPr lang="fr-FR" sz="1800" b="0" dirty="0"/>
            <a:t>Pierre se mouille - Matthieu 14, 22-32</a:t>
          </a:r>
        </a:p>
      </dgm:t>
    </dgm:pt>
    <dgm:pt modelId="{D5CDBC52-75D0-5C4D-AAC3-6F12ED3048F8}" type="parTrans" cxnId="{9FFB0C2E-DE1E-854A-975B-5BDEE88E1097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6D9A2D1E-ED75-7B4D-9007-8ED4EF4896ED}" type="sibTrans" cxnId="{9FFB0C2E-DE1E-854A-975B-5BDEE88E1097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DE3F79DA-646D-0F42-8789-171AC5CA1BD8}">
      <dgm:prSet custT="1"/>
      <dgm:spPr>
        <a:solidFill>
          <a:srgbClr val="0EA8D4"/>
        </a:solidFill>
      </dgm:spPr>
      <dgm:t>
        <a:bodyPr/>
        <a:lstStyle/>
        <a:p>
          <a:r>
            <a:rPr lang="fr-FR" sz="1800" b="0" dirty="0"/>
            <a:t>Le lavement des pieds -Jean 13, 1-20</a:t>
          </a:r>
        </a:p>
      </dgm:t>
    </dgm:pt>
    <dgm:pt modelId="{146A7D87-A6FA-7541-9606-2709C2261EEA}" type="parTrans" cxnId="{4D2DE47D-E177-A346-B6C4-776F4CBA299A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E6630DD0-D4FC-5949-B03C-AAD0B0010859}" type="sibTrans" cxnId="{4D2DE47D-E177-A346-B6C4-776F4CBA299A}">
      <dgm:prSet/>
      <dgm:spPr/>
      <dgm:t>
        <a:bodyPr/>
        <a:lstStyle/>
        <a:p>
          <a:endParaRPr lang="fr-FR" sz="1800" b="0">
            <a:solidFill>
              <a:schemeClr val="bg1"/>
            </a:solidFill>
          </a:endParaRPr>
        </a:p>
      </dgm:t>
    </dgm:pt>
    <dgm:pt modelId="{C1CFA563-04F5-FC45-971F-6369B3697D13}" type="pres">
      <dgm:prSet presAssocID="{D507EFD9-99A0-854D-9E07-75BA2ADD4D18}" presName="compositeShape" presStyleCnt="0">
        <dgm:presLayoutVars>
          <dgm:chMax val="7"/>
          <dgm:dir/>
          <dgm:resizeHandles val="exact"/>
        </dgm:presLayoutVars>
      </dgm:prSet>
      <dgm:spPr/>
    </dgm:pt>
    <dgm:pt modelId="{8343C4DD-1E89-6147-92B4-9D68F4719A9B}" type="pres">
      <dgm:prSet presAssocID="{D507EFD9-99A0-854D-9E07-75BA2ADD4D18}" presName="wedge1" presStyleLbl="node1" presStyleIdx="0" presStyleCnt="6" custLinFactNeighborX="-2861" custLinFactNeighborY="4840"/>
      <dgm:spPr/>
    </dgm:pt>
    <dgm:pt modelId="{15552C39-6F98-2241-9E2B-BCD0B91F5C70}" type="pres">
      <dgm:prSet presAssocID="{D507EFD9-99A0-854D-9E07-75BA2ADD4D18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F75AEC4E-3679-B142-98C9-2EB9E77E6973}" type="pres">
      <dgm:prSet presAssocID="{D507EFD9-99A0-854D-9E07-75BA2ADD4D18}" presName="wedge2" presStyleLbl="node1" presStyleIdx="1" presStyleCnt="6"/>
      <dgm:spPr/>
    </dgm:pt>
    <dgm:pt modelId="{C4DAD29A-9E33-F24F-8FF6-2AA21582332D}" type="pres">
      <dgm:prSet presAssocID="{D507EFD9-99A0-854D-9E07-75BA2ADD4D18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F10B3DC6-36D2-0D44-A805-BA446F1E5283}" type="pres">
      <dgm:prSet presAssocID="{D507EFD9-99A0-854D-9E07-75BA2ADD4D18}" presName="wedge3" presStyleLbl="node1" presStyleIdx="2" presStyleCnt="6"/>
      <dgm:spPr/>
    </dgm:pt>
    <dgm:pt modelId="{5E3993A6-9BD5-3548-9D2A-46F82F0C3BC6}" type="pres">
      <dgm:prSet presAssocID="{D507EFD9-99A0-854D-9E07-75BA2ADD4D18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D446824D-E54A-5F44-9FC9-93091625DB07}" type="pres">
      <dgm:prSet presAssocID="{D507EFD9-99A0-854D-9E07-75BA2ADD4D18}" presName="wedge4" presStyleLbl="node1" presStyleIdx="3" presStyleCnt="6"/>
      <dgm:spPr/>
    </dgm:pt>
    <dgm:pt modelId="{28374137-FEC1-194B-81B8-24FA02E54C12}" type="pres">
      <dgm:prSet presAssocID="{D507EFD9-99A0-854D-9E07-75BA2ADD4D18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98E9C551-44A1-4846-A2F4-A4F910548FD9}" type="pres">
      <dgm:prSet presAssocID="{D507EFD9-99A0-854D-9E07-75BA2ADD4D18}" presName="wedge5" presStyleLbl="node1" presStyleIdx="4" presStyleCnt="6"/>
      <dgm:spPr/>
    </dgm:pt>
    <dgm:pt modelId="{1AA58184-6C77-4447-BEAC-74BFD9633E55}" type="pres">
      <dgm:prSet presAssocID="{D507EFD9-99A0-854D-9E07-75BA2ADD4D18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4AD6319-69F9-3947-B25F-DDD0141B0333}" type="pres">
      <dgm:prSet presAssocID="{D507EFD9-99A0-854D-9E07-75BA2ADD4D18}" presName="wedge6" presStyleLbl="node1" presStyleIdx="5" presStyleCnt="6" custLinFactNeighborX="-220"/>
      <dgm:spPr/>
    </dgm:pt>
    <dgm:pt modelId="{3BC95D82-6DE8-5445-8403-A30A3849730C}" type="pres">
      <dgm:prSet presAssocID="{D507EFD9-99A0-854D-9E07-75BA2ADD4D18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7D1A121-49E7-8446-96AC-BC7AF33F82B7}" type="presOf" srcId="{DE3F79DA-646D-0F42-8789-171AC5CA1BD8}" destId="{3BC95D82-6DE8-5445-8403-A30A3849730C}" srcOrd="1" destOrd="0" presId="urn:microsoft.com/office/officeart/2005/8/layout/chart3"/>
    <dgm:cxn modelId="{5AF01D2D-5443-2C40-B465-6C40795C0D9E}" srcId="{D507EFD9-99A0-854D-9E07-75BA2ADD4D18}" destId="{0CFF0EF3-0262-6B42-8560-B08A830AD724}" srcOrd="3" destOrd="0" parTransId="{E34FABCF-45CA-AB45-B086-C51C9251E43D}" sibTransId="{03B56DF8-B050-ED44-AA2F-4728F72F2E14}"/>
    <dgm:cxn modelId="{9FFB0C2E-DE1E-854A-975B-5BDEE88E1097}" srcId="{D507EFD9-99A0-854D-9E07-75BA2ADD4D18}" destId="{DBCCD9C6-E258-5346-9F58-39418B7E234C}" srcOrd="4" destOrd="0" parTransId="{D5CDBC52-75D0-5C4D-AAC3-6F12ED3048F8}" sibTransId="{6D9A2D1E-ED75-7B4D-9007-8ED4EF4896ED}"/>
    <dgm:cxn modelId="{933AD738-37C6-2B40-9BA8-C4EA141BE008}" srcId="{D507EFD9-99A0-854D-9E07-75BA2ADD4D18}" destId="{C2A0CD89-1FD4-B140-8321-1AAA2B28D3E4}" srcOrd="0" destOrd="0" parTransId="{9798BE78-4BAC-B146-B1E2-E3E4B9A12EA9}" sibTransId="{D2E4D820-34DA-C042-90B8-056AD40206CF}"/>
    <dgm:cxn modelId="{E384E450-77A3-6A4D-AC7B-C9CF40A8F46F}" type="presOf" srcId="{0CFF0EF3-0262-6B42-8560-B08A830AD724}" destId="{28374137-FEC1-194B-81B8-24FA02E54C12}" srcOrd="1" destOrd="0" presId="urn:microsoft.com/office/officeart/2005/8/layout/chart3"/>
    <dgm:cxn modelId="{7C788D5A-16C1-A04E-AA64-FB6318C9804D}" type="presOf" srcId="{0CFF0EF3-0262-6B42-8560-B08A830AD724}" destId="{D446824D-E54A-5F44-9FC9-93091625DB07}" srcOrd="0" destOrd="0" presId="urn:microsoft.com/office/officeart/2005/8/layout/chart3"/>
    <dgm:cxn modelId="{0A981F6F-D0BB-DC41-AABE-DDA8023FA1C9}" type="presOf" srcId="{1E86FD05-C969-EF48-887A-4E5148FAC819}" destId="{C4DAD29A-9E33-F24F-8FF6-2AA21582332D}" srcOrd="1" destOrd="0" presId="urn:microsoft.com/office/officeart/2005/8/layout/chart3"/>
    <dgm:cxn modelId="{4D2DE47D-E177-A346-B6C4-776F4CBA299A}" srcId="{D507EFD9-99A0-854D-9E07-75BA2ADD4D18}" destId="{DE3F79DA-646D-0F42-8789-171AC5CA1BD8}" srcOrd="5" destOrd="0" parTransId="{146A7D87-A6FA-7541-9606-2709C2261EEA}" sibTransId="{E6630DD0-D4FC-5949-B03C-AAD0B0010859}"/>
    <dgm:cxn modelId="{DFC0E48D-E402-8E41-9EB2-5E7282175751}" type="presOf" srcId="{C2A0CD89-1FD4-B140-8321-1AAA2B28D3E4}" destId="{15552C39-6F98-2241-9E2B-BCD0B91F5C70}" srcOrd="1" destOrd="0" presId="urn:microsoft.com/office/officeart/2005/8/layout/chart3"/>
    <dgm:cxn modelId="{729F8B9B-9E78-5B45-A66F-DB21F7BA5DFA}" srcId="{D507EFD9-99A0-854D-9E07-75BA2ADD4D18}" destId="{4A13F9E9-D552-6A4B-97D5-8BCDA7F6A509}" srcOrd="2" destOrd="0" parTransId="{1963CA9F-0D17-B745-9207-DBD725C64FA2}" sibTransId="{35E744D8-CACB-3F42-A476-501CF4864A0B}"/>
    <dgm:cxn modelId="{18CED09C-7411-504A-9FBC-925DA0D7566F}" type="presOf" srcId="{D507EFD9-99A0-854D-9E07-75BA2ADD4D18}" destId="{C1CFA563-04F5-FC45-971F-6369B3697D13}" srcOrd="0" destOrd="0" presId="urn:microsoft.com/office/officeart/2005/8/layout/chart3"/>
    <dgm:cxn modelId="{EB42F3A0-DF69-F848-80BD-8A2D2A1F97D4}" type="presOf" srcId="{4A13F9E9-D552-6A4B-97D5-8BCDA7F6A509}" destId="{F10B3DC6-36D2-0D44-A805-BA446F1E5283}" srcOrd="0" destOrd="0" presId="urn:microsoft.com/office/officeart/2005/8/layout/chart3"/>
    <dgm:cxn modelId="{80DB82AE-F25E-C046-A0A3-CA4F1C7B4F7D}" type="presOf" srcId="{1E86FD05-C969-EF48-887A-4E5148FAC819}" destId="{F75AEC4E-3679-B142-98C9-2EB9E77E6973}" srcOrd="0" destOrd="0" presId="urn:microsoft.com/office/officeart/2005/8/layout/chart3"/>
    <dgm:cxn modelId="{D33CE2B5-5156-F64D-852E-409096E652A9}" srcId="{D507EFD9-99A0-854D-9E07-75BA2ADD4D18}" destId="{1E86FD05-C969-EF48-887A-4E5148FAC819}" srcOrd="1" destOrd="0" parTransId="{7B075DE9-0601-9C48-9B70-0AF94EEA46D5}" sibTransId="{50D62CB7-7439-084F-A2BB-4761A2F8D8B4}"/>
    <dgm:cxn modelId="{361DF8BA-C330-A941-B977-99B0C16F87AE}" type="presOf" srcId="{C2A0CD89-1FD4-B140-8321-1AAA2B28D3E4}" destId="{8343C4DD-1E89-6147-92B4-9D68F4719A9B}" srcOrd="0" destOrd="0" presId="urn:microsoft.com/office/officeart/2005/8/layout/chart3"/>
    <dgm:cxn modelId="{D45E23D1-1742-004C-905E-B0FAE15AA766}" type="presOf" srcId="{DE3F79DA-646D-0F42-8789-171AC5CA1BD8}" destId="{94AD6319-69F9-3947-B25F-DDD0141B0333}" srcOrd="0" destOrd="0" presId="urn:microsoft.com/office/officeart/2005/8/layout/chart3"/>
    <dgm:cxn modelId="{B139F2D1-FA94-B646-A985-0AA6A08DD399}" type="presOf" srcId="{DBCCD9C6-E258-5346-9F58-39418B7E234C}" destId="{1AA58184-6C77-4447-BEAC-74BFD9633E55}" srcOrd="1" destOrd="0" presId="urn:microsoft.com/office/officeart/2005/8/layout/chart3"/>
    <dgm:cxn modelId="{80334BEC-E324-5146-BB9A-DD7FA4B63484}" type="presOf" srcId="{4A13F9E9-D552-6A4B-97D5-8BCDA7F6A509}" destId="{5E3993A6-9BD5-3548-9D2A-46F82F0C3BC6}" srcOrd="1" destOrd="0" presId="urn:microsoft.com/office/officeart/2005/8/layout/chart3"/>
    <dgm:cxn modelId="{52BF44F1-F77E-594E-A95C-463E52C34C57}" type="presOf" srcId="{DBCCD9C6-E258-5346-9F58-39418B7E234C}" destId="{98E9C551-44A1-4846-A2F4-A4F910548FD9}" srcOrd="0" destOrd="0" presId="urn:microsoft.com/office/officeart/2005/8/layout/chart3"/>
    <dgm:cxn modelId="{1430BA50-4AD5-0E47-8D5C-1470F2CC24A1}" type="presParOf" srcId="{C1CFA563-04F5-FC45-971F-6369B3697D13}" destId="{8343C4DD-1E89-6147-92B4-9D68F4719A9B}" srcOrd="0" destOrd="0" presId="urn:microsoft.com/office/officeart/2005/8/layout/chart3"/>
    <dgm:cxn modelId="{569B11A9-DEDC-584B-BEE6-3AC2CF3B4ED5}" type="presParOf" srcId="{C1CFA563-04F5-FC45-971F-6369B3697D13}" destId="{15552C39-6F98-2241-9E2B-BCD0B91F5C70}" srcOrd="1" destOrd="0" presId="urn:microsoft.com/office/officeart/2005/8/layout/chart3"/>
    <dgm:cxn modelId="{7A26B904-B7CA-804B-BD78-90C561A5508F}" type="presParOf" srcId="{C1CFA563-04F5-FC45-971F-6369B3697D13}" destId="{F75AEC4E-3679-B142-98C9-2EB9E77E6973}" srcOrd="2" destOrd="0" presId="urn:microsoft.com/office/officeart/2005/8/layout/chart3"/>
    <dgm:cxn modelId="{DC977857-FD5B-384E-B7E5-79D7BA21DB8E}" type="presParOf" srcId="{C1CFA563-04F5-FC45-971F-6369B3697D13}" destId="{C4DAD29A-9E33-F24F-8FF6-2AA21582332D}" srcOrd="3" destOrd="0" presId="urn:microsoft.com/office/officeart/2005/8/layout/chart3"/>
    <dgm:cxn modelId="{BF3AC1A5-42BC-8449-B1C5-1AB59DDA02BE}" type="presParOf" srcId="{C1CFA563-04F5-FC45-971F-6369B3697D13}" destId="{F10B3DC6-36D2-0D44-A805-BA446F1E5283}" srcOrd="4" destOrd="0" presId="urn:microsoft.com/office/officeart/2005/8/layout/chart3"/>
    <dgm:cxn modelId="{03BE8ECC-301F-8041-A6E2-628603070A18}" type="presParOf" srcId="{C1CFA563-04F5-FC45-971F-6369B3697D13}" destId="{5E3993A6-9BD5-3548-9D2A-46F82F0C3BC6}" srcOrd="5" destOrd="0" presId="urn:microsoft.com/office/officeart/2005/8/layout/chart3"/>
    <dgm:cxn modelId="{E68B42A8-B253-554C-A812-D3AA862C3D8A}" type="presParOf" srcId="{C1CFA563-04F5-FC45-971F-6369B3697D13}" destId="{D446824D-E54A-5F44-9FC9-93091625DB07}" srcOrd="6" destOrd="0" presId="urn:microsoft.com/office/officeart/2005/8/layout/chart3"/>
    <dgm:cxn modelId="{3C65DB21-08CE-004A-8FF9-8F1554689A0A}" type="presParOf" srcId="{C1CFA563-04F5-FC45-971F-6369B3697D13}" destId="{28374137-FEC1-194B-81B8-24FA02E54C12}" srcOrd="7" destOrd="0" presId="urn:microsoft.com/office/officeart/2005/8/layout/chart3"/>
    <dgm:cxn modelId="{D261E40E-3C21-764C-8E85-2180D575F25C}" type="presParOf" srcId="{C1CFA563-04F5-FC45-971F-6369B3697D13}" destId="{98E9C551-44A1-4846-A2F4-A4F910548FD9}" srcOrd="8" destOrd="0" presId="urn:microsoft.com/office/officeart/2005/8/layout/chart3"/>
    <dgm:cxn modelId="{0519283A-181B-EB44-BF38-FCF66085028C}" type="presParOf" srcId="{C1CFA563-04F5-FC45-971F-6369B3697D13}" destId="{1AA58184-6C77-4447-BEAC-74BFD9633E55}" srcOrd="9" destOrd="0" presId="urn:microsoft.com/office/officeart/2005/8/layout/chart3"/>
    <dgm:cxn modelId="{01281D02-C3A8-C34F-85AC-5DF04EA27CFB}" type="presParOf" srcId="{C1CFA563-04F5-FC45-971F-6369B3697D13}" destId="{94AD6319-69F9-3947-B25F-DDD0141B0333}" srcOrd="10" destOrd="0" presId="urn:microsoft.com/office/officeart/2005/8/layout/chart3"/>
    <dgm:cxn modelId="{598D2B8A-0554-7F40-A2FE-CD1CF4057E48}" type="presParOf" srcId="{C1CFA563-04F5-FC45-971F-6369B3697D13}" destId="{3BC95D82-6DE8-5445-8403-A30A3849730C}" srcOrd="11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43C4DD-1E89-6147-92B4-9D68F4719A9B}">
      <dsp:nvSpPr>
        <dsp:cNvPr id="0" name=""/>
        <dsp:cNvSpPr/>
      </dsp:nvSpPr>
      <dsp:spPr>
        <a:xfrm>
          <a:off x="2223054" y="612258"/>
          <a:ext cx="5194605" cy="5194605"/>
        </a:xfrm>
        <a:prstGeom prst="pie">
          <a:avLst>
            <a:gd name="adj1" fmla="val 16200000"/>
            <a:gd name="adj2" fmla="val 19800000"/>
          </a:avLst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r-FR" sz="1800" b="0" kern="1200" dirty="0"/>
            <a:t>Tiré de l’eau  Exode 2, 1-6</a:t>
          </a:r>
        </a:p>
      </dsp:txBody>
      <dsp:txXfrm>
        <a:off x="4876013" y="1168823"/>
        <a:ext cx="1515093" cy="1113129"/>
      </dsp:txXfrm>
    </dsp:sp>
    <dsp:sp modelId="{F75AEC4E-3679-B142-98C9-2EB9E77E6973}">
      <dsp:nvSpPr>
        <dsp:cNvPr id="0" name=""/>
        <dsp:cNvSpPr/>
      </dsp:nvSpPr>
      <dsp:spPr>
        <a:xfrm>
          <a:off x="2217070" y="628609"/>
          <a:ext cx="5194605" cy="5194605"/>
        </a:xfrm>
        <a:prstGeom prst="pie">
          <a:avLst>
            <a:gd name="adj1" fmla="val 19800000"/>
            <a:gd name="adj2" fmla="val 1800000"/>
          </a:avLst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 dirty="0"/>
            <a:t>Être à l’abri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 dirty="0"/>
            <a:t> 1 Rois 17, 1-7</a:t>
          </a:r>
        </a:p>
      </dsp:txBody>
      <dsp:txXfrm>
        <a:off x="5772901" y="2700267"/>
        <a:ext cx="1570749" cy="1051289"/>
      </dsp:txXfrm>
    </dsp:sp>
    <dsp:sp modelId="{F10B3DC6-36D2-0D44-A805-BA446F1E5283}">
      <dsp:nvSpPr>
        <dsp:cNvPr id="0" name=""/>
        <dsp:cNvSpPr/>
      </dsp:nvSpPr>
      <dsp:spPr>
        <a:xfrm>
          <a:off x="2217070" y="628609"/>
          <a:ext cx="5194605" cy="5194605"/>
        </a:xfrm>
        <a:prstGeom prst="pie">
          <a:avLst>
            <a:gd name="adj1" fmla="val 1800000"/>
            <a:gd name="adj2" fmla="val 54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 dirty="0"/>
            <a:t>Larmes d’amour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 dirty="0"/>
            <a:t>Luc 1, 26-2, 35. Extraits.</a:t>
          </a:r>
        </a:p>
      </dsp:txBody>
      <dsp:txXfrm>
        <a:off x="4870029" y="4153519"/>
        <a:ext cx="1515093" cy="1113129"/>
      </dsp:txXfrm>
    </dsp:sp>
    <dsp:sp modelId="{D446824D-E54A-5F44-9FC9-93091625DB07}">
      <dsp:nvSpPr>
        <dsp:cNvPr id="0" name=""/>
        <dsp:cNvSpPr/>
      </dsp:nvSpPr>
      <dsp:spPr>
        <a:xfrm>
          <a:off x="2217070" y="628609"/>
          <a:ext cx="5194605" cy="5194605"/>
        </a:xfrm>
        <a:prstGeom prst="pie">
          <a:avLst>
            <a:gd name="adj1" fmla="val 5400000"/>
            <a:gd name="adj2" fmla="val 9000000"/>
          </a:avLst>
        </a:prstGeom>
        <a:solidFill>
          <a:srgbClr val="0EA8D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 dirty="0"/>
            <a:t>Jésus se mouille  Matthieu 3, 1-17 + 28,16-20</a:t>
          </a:r>
        </a:p>
      </dsp:txBody>
      <dsp:txXfrm>
        <a:off x="3243623" y="4153519"/>
        <a:ext cx="1515093" cy="1113129"/>
      </dsp:txXfrm>
    </dsp:sp>
    <dsp:sp modelId="{98E9C551-44A1-4846-A2F4-A4F910548FD9}">
      <dsp:nvSpPr>
        <dsp:cNvPr id="0" name=""/>
        <dsp:cNvSpPr/>
      </dsp:nvSpPr>
      <dsp:spPr>
        <a:xfrm>
          <a:off x="2217070" y="628609"/>
          <a:ext cx="5194605" cy="5194605"/>
        </a:xfrm>
        <a:prstGeom prst="pie">
          <a:avLst>
            <a:gd name="adj1" fmla="val 9000000"/>
            <a:gd name="adj2" fmla="val 12600000"/>
          </a:avLst>
        </a:prstGeom>
        <a:solidFill>
          <a:srgbClr val="0EA8D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 dirty="0"/>
            <a:t>Paix sur la mer et dans les cœurs des enfants de Dieu Marc 4, 35-41</a:t>
          </a:r>
        </a:p>
      </dsp:txBody>
      <dsp:txXfrm>
        <a:off x="2297463" y="2700267"/>
        <a:ext cx="1570749" cy="1051289"/>
      </dsp:txXfrm>
    </dsp:sp>
    <dsp:sp modelId="{94AD6319-69F9-3947-B25F-DDD0141B0333}">
      <dsp:nvSpPr>
        <dsp:cNvPr id="0" name=""/>
        <dsp:cNvSpPr/>
      </dsp:nvSpPr>
      <dsp:spPr>
        <a:xfrm>
          <a:off x="2205642" y="628609"/>
          <a:ext cx="5194605" cy="5194605"/>
        </a:xfrm>
        <a:prstGeom prst="pie">
          <a:avLst>
            <a:gd name="adj1" fmla="val 12600000"/>
            <a:gd name="adj2" fmla="val 16200000"/>
          </a:avLst>
        </a:prstGeom>
        <a:solidFill>
          <a:srgbClr val="0EA8D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 dirty="0"/>
            <a:t>Jésus, Source de l’Eau vive  Jean 4,1-19.25-42</a:t>
          </a:r>
        </a:p>
      </dsp:txBody>
      <dsp:txXfrm>
        <a:off x="3232195" y="1185173"/>
        <a:ext cx="1515093" cy="11131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43C4DD-1E89-6147-92B4-9D68F4719A9B}">
      <dsp:nvSpPr>
        <dsp:cNvPr id="0" name=""/>
        <dsp:cNvSpPr/>
      </dsp:nvSpPr>
      <dsp:spPr>
        <a:xfrm>
          <a:off x="2223054" y="612258"/>
          <a:ext cx="5194605" cy="5194605"/>
        </a:xfrm>
        <a:prstGeom prst="pie">
          <a:avLst>
            <a:gd name="adj1" fmla="val 16200000"/>
            <a:gd name="adj2" fmla="val 19800000"/>
          </a:avLst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r-FR" sz="1800" b="0" kern="1200" dirty="0"/>
            <a:t>Tiré de l’eau – Exode 2, 1-6</a:t>
          </a:r>
        </a:p>
      </dsp:txBody>
      <dsp:txXfrm>
        <a:off x="4876013" y="1168823"/>
        <a:ext cx="1515093" cy="1113129"/>
      </dsp:txXfrm>
    </dsp:sp>
    <dsp:sp modelId="{F75AEC4E-3679-B142-98C9-2EB9E77E6973}">
      <dsp:nvSpPr>
        <dsp:cNvPr id="0" name=""/>
        <dsp:cNvSpPr/>
      </dsp:nvSpPr>
      <dsp:spPr>
        <a:xfrm>
          <a:off x="2217070" y="628609"/>
          <a:ext cx="5194605" cy="5194605"/>
        </a:xfrm>
        <a:prstGeom prst="pie">
          <a:avLst>
            <a:gd name="adj1" fmla="val 19800000"/>
            <a:gd name="adj2" fmla="val 1800000"/>
          </a:avLst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/>
            <a:t>Être à l’abri – 1 Rois 17, 1-7</a:t>
          </a:r>
          <a:endParaRPr lang="fr-FR" sz="1800" b="0" kern="1200" dirty="0"/>
        </a:p>
      </dsp:txBody>
      <dsp:txXfrm>
        <a:off x="5772901" y="2700267"/>
        <a:ext cx="1570749" cy="1051289"/>
      </dsp:txXfrm>
    </dsp:sp>
    <dsp:sp modelId="{F10B3DC6-36D2-0D44-A805-BA446F1E5283}">
      <dsp:nvSpPr>
        <dsp:cNvPr id="0" name=""/>
        <dsp:cNvSpPr/>
      </dsp:nvSpPr>
      <dsp:spPr>
        <a:xfrm>
          <a:off x="2217070" y="628609"/>
          <a:ext cx="5194605" cy="5194605"/>
        </a:xfrm>
        <a:prstGeom prst="pie">
          <a:avLst>
            <a:gd name="adj1" fmla="val 1800000"/>
            <a:gd name="adj2" fmla="val 54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/>
            <a:t>Larmes d’amour – Luc 1, 26-2, 35. Extraits.</a:t>
          </a:r>
          <a:endParaRPr lang="fr-FR" sz="1800" b="0" kern="1200" dirty="0"/>
        </a:p>
      </dsp:txBody>
      <dsp:txXfrm>
        <a:off x="4870029" y="4153519"/>
        <a:ext cx="1515093" cy="1113129"/>
      </dsp:txXfrm>
    </dsp:sp>
    <dsp:sp modelId="{D446824D-E54A-5F44-9FC9-93091625DB07}">
      <dsp:nvSpPr>
        <dsp:cNvPr id="0" name=""/>
        <dsp:cNvSpPr/>
      </dsp:nvSpPr>
      <dsp:spPr>
        <a:xfrm>
          <a:off x="2217070" y="628609"/>
          <a:ext cx="5194605" cy="5194605"/>
        </a:xfrm>
        <a:prstGeom prst="pie">
          <a:avLst>
            <a:gd name="adj1" fmla="val 5400000"/>
            <a:gd name="adj2" fmla="val 9000000"/>
          </a:avLst>
        </a:prstGeom>
        <a:solidFill>
          <a:srgbClr val="0EA8D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/>
            <a:t>Jésus se mouille – Matthieu 3, 1-17 + 28,16-20</a:t>
          </a:r>
          <a:endParaRPr lang="fr-FR" sz="1800" b="0" kern="1200" dirty="0"/>
        </a:p>
      </dsp:txBody>
      <dsp:txXfrm>
        <a:off x="3243623" y="4153519"/>
        <a:ext cx="1515093" cy="1113129"/>
      </dsp:txXfrm>
    </dsp:sp>
    <dsp:sp modelId="{98E9C551-44A1-4846-A2F4-A4F910548FD9}">
      <dsp:nvSpPr>
        <dsp:cNvPr id="0" name=""/>
        <dsp:cNvSpPr/>
      </dsp:nvSpPr>
      <dsp:spPr>
        <a:xfrm>
          <a:off x="2217070" y="628609"/>
          <a:ext cx="5194605" cy="5194605"/>
        </a:xfrm>
        <a:prstGeom prst="pie">
          <a:avLst>
            <a:gd name="adj1" fmla="val 9000000"/>
            <a:gd name="adj2" fmla="val 12600000"/>
          </a:avLst>
        </a:prstGeom>
        <a:solidFill>
          <a:srgbClr val="0EA8D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/>
            <a:t>Paix sur la mer et dans les cœurs des enfants de Dieu – Marc 4, 35-41</a:t>
          </a:r>
          <a:endParaRPr lang="fr-FR" sz="1800" b="0" kern="1200" dirty="0"/>
        </a:p>
      </dsp:txBody>
      <dsp:txXfrm>
        <a:off x="2297463" y="2700267"/>
        <a:ext cx="1570749" cy="1051289"/>
      </dsp:txXfrm>
    </dsp:sp>
    <dsp:sp modelId="{94AD6319-69F9-3947-B25F-DDD0141B0333}">
      <dsp:nvSpPr>
        <dsp:cNvPr id="0" name=""/>
        <dsp:cNvSpPr/>
      </dsp:nvSpPr>
      <dsp:spPr>
        <a:xfrm>
          <a:off x="2205642" y="628609"/>
          <a:ext cx="5194605" cy="5194605"/>
        </a:xfrm>
        <a:prstGeom prst="pie">
          <a:avLst>
            <a:gd name="adj1" fmla="val 12600000"/>
            <a:gd name="adj2" fmla="val 16200000"/>
          </a:avLst>
        </a:prstGeom>
        <a:solidFill>
          <a:srgbClr val="0EA8D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 dirty="0"/>
            <a:t>Jésus, Source de l’Eau vive – Jean 4,1-19.25-42</a:t>
          </a:r>
        </a:p>
      </dsp:txBody>
      <dsp:txXfrm>
        <a:off x="3232195" y="1185173"/>
        <a:ext cx="1515093" cy="11131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43C4DD-1E89-6147-92B4-9D68F4719A9B}">
      <dsp:nvSpPr>
        <dsp:cNvPr id="0" name=""/>
        <dsp:cNvSpPr/>
      </dsp:nvSpPr>
      <dsp:spPr>
        <a:xfrm>
          <a:off x="2223054" y="612258"/>
          <a:ext cx="5194605" cy="5194605"/>
        </a:xfrm>
        <a:prstGeom prst="pie">
          <a:avLst>
            <a:gd name="adj1" fmla="val 16200000"/>
            <a:gd name="adj2" fmla="val 19800000"/>
          </a:avLst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r-FR" sz="1800" b="0" kern="1200" dirty="0"/>
            <a:t>Des puits dans le désert - Genèse 26, 15-25</a:t>
          </a:r>
        </a:p>
      </dsp:txBody>
      <dsp:txXfrm>
        <a:off x="4876013" y="1168823"/>
        <a:ext cx="1515093" cy="1113129"/>
      </dsp:txXfrm>
    </dsp:sp>
    <dsp:sp modelId="{F75AEC4E-3679-B142-98C9-2EB9E77E6973}">
      <dsp:nvSpPr>
        <dsp:cNvPr id="0" name=""/>
        <dsp:cNvSpPr/>
      </dsp:nvSpPr>
      <dsp:spPr>
        <a:xfrm>
          <a:off x="2217070" y="628609"/>
          <a:ext cx="5194605" cy="5194605"/>
        </a:xfrm>
        <a:prstGeom prst="pie">
          <a:avLst>
            <a:gd name="adj1" fmla="val 19800000"/>
            <a:gd name="adj2" fmla="val 1800000"/>
          </a:avLst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 dirty="0"/>
            <a:t>L'eau du rocher - Exode 17, 1-7</a:t>
          </a:r>
        </a:p>
      </dsp:txBody>
      <dsp:txXfrm>
        <a:off x="5772901" y="2700267"/>
        <a:ext cx="1570749" cy="1051289"/>
      </dsp:txXfrm>
    </dsp:sp>
    <dsp:sp modelId="{F10B3DC6-36D2-0D44-A805-BA446F1E5283}">
      <dsp:nvSpPr>
        <dsp:cNvPr id="0" name=""/>
        <dsp:cNvSpPr/>
      </dsp:nvSpPr>
      <dsp:spPr>
        <a:xfrm>
          <a:off x="2217070" y="628609"/>
          <a:ext cx="5194605" cy="5194605"/>
        </a:xfrm>
        <a:prstGeom prst="pie">
          <a:avLst>
            <a:gd name="adj1" fmla="val 1800000"/>
            <a:gd name="adj2" fmla="val 5400000"/>
          </a:avLst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 dirty="0"/>
            <a:t>Un lieu bienfaisant - Psaume 23.</a:t>
          </a:r>
        </a:p>
      </dsp:txBody>
      <dsp:txXfrm>
        <a:off x="4870029" y="4153519"/>
        <a:ext cx="1515093" cy="1113129"/>
      </dsp:txXfrm>
    </dsp:sp>
    <dsp:sp modelId="{D446824D-E54A-5F44-9FC9-93091625DB07}">
      <dsp:nvSpPr>
        <dsp:cNvPr id="0" name=""/>
        <dsp:cNvSpPr/>
      </dsp:nvSpPr>
      <dsp:spPr>
        <a:xfrm>
          <a:off x="2217070" y="628609"/>
          <a:ext cx="5194605" cy="5194605"/>
        </a:xfrm>
        <a:prstGeom prst="pie">
          <a:avLst>
            <a:gd name="adj1" fmla="val 5400000"/>
            <a:gd name="adj2" fmla="val 9000000"/>
          </a:avLst>
        </a:prstGeom>
        <a:solidFill>
          <a:srgbClr val="0EA8D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 dirty="0"/>
            <a:t>De la salive qui guérit - Jean 9, 1-11</a:t>
          </a:r>
        </a:p>
      </dsp:txBody>
      <dsp:txXfrm>
        <a:off x="3243623" y="4153519"/>
        <a:ext cx="1515093" cy="1113129"/>
      </dsp:txXfrm>
    </dsp:sp>
    <dsp:sp modelId="{98E9C551-44A1-4846-A2F4-A4F910548FD9}">
      <dsp:nvSpPr>
        <dsp:cNvPr id="0" name=""/>
        <dsp:cNvSpPr/>
      </dsp:nvSpPr>
      <dsp:spPr>
        <a:xfrm>
          <a:off x="2217070" y="628609"/>
          <a:ext cx="5194605" cy="5194605"/>
        </a:xfrm>
        <a:prstGeom prst="pie">
          <a:avLst>
            <a:gd name="adj1" fmla="val 9000000"/>
            <a:gd name="adj2" fmla="val 12600000"/>
          </a:avLst>
        </a:prstGeom>
        <a:solidFill>
          <a:srgbClr val="0EA8D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 dirty="0"/>
            <a:t>Pierre se mouille - Matthieu 14, 22-32</a:t>
          </a:r>
        </a:p>
      </dsp:txBody>
      <dsp:txXfrm>
        <a:off x="2297463" y="2700267"/>
        <a:ext cx="1570749" cy="1051289"/>
      </dsp:txXfrm>
    </dsp:sp>
    <dsp:sp modelId="{94AD6319-69F9-3947-B25F-DDD0141B0333}">
      <dsp:nvSpPr>
        <dsp:cNvPr id="0" name=""/>
        <dsp:cNvSpPr/>
      </dsp:nvSpPr>
      <dsp:spPr>
        <a:xfrm>
          <a:off x="2205642" y="628609"/>
          <a:ext cx="5194605" cy="5194605"/>
        </a:xfrm>
        <a:prstGeom prst="pie">
          <a:avLst>
            <a:gd name="adj1" fmla="val 12600000"/>
            <a:gd name="adj2" fmla="val 16200000"/>
          </a:avLst>
        </a:prstGeom>
        <a:solidFill>
          <a:srgbClr val="0EA8D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kern="1200" dirty="0"/>
            <a:t>Le lavement des pieds -Jean 13, 1-20</a:t>
          </a:r>
        </a:p>
      </dsp:txBody>
      <dsp:txXfrm>
        <a:off x="3232195" y="1185173"/>
        <a:ext cx="1515093" cy="11131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31D099-DFB2-CA41-8B93-C1178B7F7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C4FA6B1-09C9-0F40-BF86-C0B614441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4FD5C8-A7F9-2C40-82CA-B4A143F6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FA4BB-E9C4-A14E-B475-3B69463E8A5A}" type="datetimeFigureOut">
              <a:rPr lang="fr-FR" smtClean="0"/>
              <a:t>10/09/2019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7EF7ED-17EC-6B4E-985A-4F3354F70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134B4E-8DD6-EA4B-9577-59E80E590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DA568-1249-CB48-A3CE-A7D8518C35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9004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388DA7-8904-BD4B-85DF-C1806C828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01414B1-963C-F94C-A66B-F6395D7DA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1F8BE2-152D-E547-B472-ADE88A058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FA4BB-E9C4-A14E-B475-3B69463E8A5A}" type="datetimeFigureOut">
              <a:rPr lang="fr-FR" smtClean="0"/>
              <a:t>10/09/2019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EC4FBB-FB69-2B42-B8CC-C1EE2C4D1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C76501-98D6-144B-A2F7-31B67D4B3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DA568-1249-CB48-A3CE-A7D8518C35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9094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D0688EA-79C7-C844-86F3-CEA18E5141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56C30F5-56CD-294C-AC3A-52C38ADE98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56608C-B475-7D45-B774-0004A5CD4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FA4BB-E9C4-A14E-B475-3B69463E8A5A}" type="datetimeFigureOut">
              <a:rPr lang="fr-FR" smtClean="0"/>
              <a:t>10/09/2019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A5B8A0-93CE-7649-97C9-51FFCB35B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66D601-0D0A-534F-9B3C-D2A4808B1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DA568-1249-CB48-A3CE-A7D8518C35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643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CB4B7A-9724-DC40-97BD-A90DF6438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1167F4-4E0B-7A46-9111-08D342E3C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A0E5C4-C583-0F4F-9BEF-9C3431F74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FA4BB-E9C4-A14E-B475-3B69463E8A5A}" type="datetimeFigureOut">
              <a:rPr lang="fr-FR" smtClean="0"/>
              <a:t>10/09/2019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73892C-D593-2C4D-B31D-552BACA56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E7CF97-FB6E-8844-90A0-92C2E3BB8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DA568-1249-CB48-A3CE-A7D8518C35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4265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9DBEC5-DD9A-9B46-944E-C48D0375A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B06124-2FE0-EE48-A3A2-DC969F97C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41AE5C-BA8A-EC40-8F6D-EA148AED7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FA4BB-E9C4-A14E-B475-3B69463E8A5A}" type="datetimeFigureOut">
              <a:rPr lang="fr-FR" smtClean="0"/>
              <a:t>10/09/2019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1CEB47-02A8-5243-A77F-4DE1CD0F4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BEA4F0-6CCB-7840-90FE-95E0B7E7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DA568-1249-CB48-A3CE-A7D8518C35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7313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72C1C8-EEA8-E54A-BB3F-8EC303010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2B6F1A-B6FD-9549-ABA1-7388A7AE9E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A56547D-B536-C84D-9D41-32E214210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0EF3D4-AF0F-9546-B244-CEB004F30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FA4BB-E9C4-A14E-B475-3B69463E8A5A}" type="datetimeFigureOut">
              <a:rPr lang="fr-FR" smtClean="0"/>
              <a:t>10/09/2019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09B3C53-CDAE-9543-8C87-C785671E1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081F206-FBE4-DA43-9B6E-5CADA424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DA568-1249-CB48-A3CE-A7D8518C35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3830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70DC80-F625-0B40-BE0A-D67AB416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7EA4F40-0BD9-BF43-BDB7-CC3738202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0ACCD0E-C854-3D40-9F4D-EDDC2E538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47379E-0C6C-7749-9046-7B626D7812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E9B1C7C-5ECB-4643-ACF3-4AB2EC83A7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27BA833-B10B-974C-9146-D4A6B4BA5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FA4BB-E9C4-A14E-B475-3B69463E8A5A}" type="datetimeFigureOut">
              <a:rPr lang="fr-FR" smtClean="0"/>
              <a:t>10/09/2019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E06949C-E66A-7C41-8980-DE893DFE5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FFA3EAF-131F-E746-84AB-5B32213FB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DA568-1249-CB48-A3CE-A7D8518C35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724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AB2543-BBE5-DC43-A43B-2C303A65F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9B89AA5-7D93-A846-86B2-2FC14088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FA4BB-E9C4-A14E-B475-3B69463E8A5A}" type="datetimeFigureOut">
              <a:rPr lang="fr-FR" smtClean="0"/>
              <a:t>10/09/2019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84078A7-E7F9-AD48-9532-FD2011E0B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1740054-4275-C946-98BD-1EA41B37A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DA568-1249-CB48-A3CE-A7D8518C35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7422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45FA2B7-D148-F34A-A07E-2900B097F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FA4BB-E9C4-A14E-B475-3B69463E8A5A}" type="datetimeFigureOut">
              <a:rPr lang="fr-FR" smtClean="0"/>
              <a:t>10/09/2019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40ED88F-0ECC-3B46-9188-A1ED57FF3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4FDC48-F322-0B4D-B624-65353DF88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DA568-1249-CB48-A3CE-A7D8518C35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0482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02F776-9C2B-5240-8046-E3ADDC6D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2F11FE-1E5D-4849-B162-BD30FEB37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E8291F0-449A-494D-9511-7BF038344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46C9741-1E74-0D45-8CDE-AD2AB20CE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FA4BB-E9C4-A14E-B475-3B69463E8A5A}" type="datetimeFigureOut">
              <a:rPr lang="fr-FR" smtClean="0"/>
              <a:t>10/09/2019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65F49F8-4680-5B48-A0B2-49A14A316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06100F4-9CF3-8147-AC39-5CD76CD6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DA568-1249-CB48-A3CE-A7D8518C35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121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6BC196-655F-654A-894B-9C399617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1F1D514-AF83-854E-9D2E-538F7027E9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4894BA8-851F-9B45-B1F5-691698B4CC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A8A724-7D83-D342-A082-5CC98DDA1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FA4BB-E9C4-A14E-B475-3B69463E8A5A}" type="datetimeFigureOut">
              <a:rPr lang="fr-FR" smtClean="0"/>
              <a:t>10/09/2019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4B07DC9-421D-CD41-928B-60E65B831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57A89C-F4D1-2749-ADDA-46CA5EFA5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DA568-1249-CB48-A3CE-A7D8518C35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233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DFCE872-4001-6348-A4F4-87A59D186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B43B6E-D6F6-2444-9962-6493EAFBD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505500-ED65-3340-BE34-9D1E785D1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FA4BB-E9C4-A14E-B475-3B69463E8A5A}" type="datetimeFigureOut">
              <a:rPr lang="fr-FR" smtClean="0"/>
              <a:t>10/09/2019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41FD7E-EBCC-F240-8DA4-C3E71089D0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9E0804-8658-0849-A8DE-8CEB3E759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DA568-1249-CB48-A3CE-A7D8518C35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176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30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9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emf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emf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5697310-9FE9-8F42-AD7F-4E902638B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484" r="1143" b="5087"/>
          <a:stretch/>
        </p:blipFill>
        <p:spPr>
          <a:xfrm>
            <a:off x="7139869" y="0"/>
            <a:ext cx="505213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F8C758-22AC-684E-B7B0-F370932B8E73}"/>
              </a:ext>
            </a:extLst>
          </p:cNvPr>
          <p:cNvSpPr/>
          <p:nvPr/>
        </p:nvSpPr>
        <p:spPr>
          <a:xfrm>
            <a:off x="2331066" y="1544934"/>
            <a:ext cx="66880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>
                  <a:solidFill>
                    <a:srgbClr val="0EA8D4"/>
                  </a:solidFill>
                </a:ln>
                <a:solidFill>
                  <a:srgbClr val="0EA8D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Bonjour et Bienvenue</a:t>
            </a:r>
          </a:p>
        </p:txBody>
      </p:sp>
    </p:spTree>
    <p:extLst>
      <p:ext uri="{BB962C8B-B14F-4D97-AF65-F5344CB8AC3E}">
        <p14:creationId xmlns:p14="http://schemas.microsoft.com/office/powerpoint/2010/main" val="358818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7836DC-5732-014C-9426-36197ABBB037}"/>
              </a:ext>
            </a:extLst>
          </p:cNvPr>
          <p:cNvSpPr/>
          <p:nvPr/>
        </p:nvSpPr>
        <p:spPr>
          <a:xfrm>
            <a:off x="378357" y="5377934"/>
            <a:ext cx="82878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540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Gouttes d’eau dans la Bible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D4CDCB8-76F6-9840-ABAC-818891BA8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600"/>
            <a:ext cx="3475739" cy="352515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0CB7D3E-A8F2-544A-A95F-EDCA971D8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593" y="1447323"/>
            <a:ext cx="4128407" cy="319543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3A37C14-F577-C64F-B53A-6ED4FE5757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9" r="4823"/>
          <a:stretch/>
        </p:blipFill>
        <p:spPr>
          <a:xfrm>
            <a:off x="3375477" y="1175656"/>
            <a:ext cx="4833258" cy="352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4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04D4C5-5D25-FD45-A6F4-7569AF9C2321}"/>
              </a:ext>
            </a:extLst>
          </p:cNvPr>
          <p:cNvSpPr/>
          <p:nvPr/>
        </p:nvSpPr>
        <p:spPr>
          <a:xfrm>
            <a:off x="183612" y="5934670"/>
            <a:ext cx="74526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5400" b="0" cap="none" spc="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Les </a:t>
            </a:r>
            <a:r>
              <a:rPr lang="fr-FR" sz="5400" b="0" cap="none" spc="0" dirty="0" err="1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sequences</a:t>
            </a:r>
            <a:r>
              <a:rPr lang="fr-FR" sz="5400" b="0" cap="none" spc="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 de l’année</a:t>
            </a: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D331BE40-B9CE-1549-9A60-6B5A0B27EF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4874797"/>
              </p:ext>
            </p:extLst>
          </p:nvPr>
        </p:nvGraphicFramePr>
        <p:xfrm>
          <a:off x="423642" y="-9542"/>
          <a:ext cx="9783348" cy="6184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Flèche courbée vers la gauche 19">
            <a:extLst>
              <a:ext uri="{FF2B5EF4-FFF2-40B4-BE49-F238E27FC236}">
                <a16:creationId xmlns:a16="http://schemas.microsoft.com/office/drawing/2014/main" id="{D03CDC65-D0C4-F94E-B472-F7C38B0AB385}"/>
              </a:ext>
            </a:extLst>
          </p:cNvPr>
          <p:cNvSpPr/>
          <p:nvPr/>
        </p:nvSpPr>
        <p:spPr>
          <a:xfrm>
            <a:off x="5315316" y="119920"/>
            <a:ext cx="3522688" cy="6415790"/>
          </a:xfrm>
          <a:prstGeom prst="curvedLeftArrow">
            <a:avLst>
              <a:gd name="adj1" fmla="val 8512"/>
              <a:gd name="adj2" fmla="val 24985"/>
              <a:gd name="adj3" fmla="val 3223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1" name="Flèche courbée vers la gauche 20">
            <a:extLst>
              <a:ext uri="{FF2B5EF4-FFF2-40B4-BE49-F238E27FC236}">
                <a16:creationId xmlns:a16="http://schemas.microsoft.com/office/drawing/2014/main" id="{6F4739F3-A840-4249-882F-B9069C064E85}"/>
              </a:ext>
            </a:extLst>
          </p:cNvPr>
          <p:cNvSpPr/>
          <p:nvPr/>
        </p:nvSpPr>
        <p:spPr>
          <a:xfrm rot="10800000">
            <a:off x="1672613" y="-94405"/>
            <a:ext cx="3522688" cy="6415790"/>
          </a:xfrm>
          <a:prstGeom prst="curvedLeftArrow">
            <a:avLst>
              <a:gd name="adj1" fmla="val 8512"/>
              <a:gd name="adj2" fmla="val 24985"/>
              <a:gd name="adj3" fmla="val 3223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92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me 9">
            <a:extLst>
              <a:ext uri="{FF2B5EF4-FFF2-40B4-BE49-F238E27FC236}">
                <a16:creationId xmlns:a16="http://schemas.microsoft.com/office/drawing/2014/main" id="{617FC5BF-58D6-FA40-8653-8060B1D91C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53291"/>
              </p:ext>
            </p:extLst>
          </p:nvPr>
        </p:nvGraphicFramePr>
        <p:xfrm>
          <a:off x="423642" y="-249384"/>
          <a:ext cx="9783348" cy="6184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F04D4C5-5D25-FD45-A6F4-7569AF9C2321}"/>
              </a:ext>
            </a:extLst>
          </p:cNvPr>
          <p:cNvSpPr/>
          <p:nvPr/>
        </p:nvSpPr>
        <p:spPr>
          <a:xfrm>
            <a:off x="183612" y="5934670"/>
            <a:ext cx="74526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5400" b="0" cap="none" spc="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Les </a:t>
            </a:r>
            <a:r>
              <a:rPr lang="fr-FR" sz="5400" b="0" cap="none" spc="0" dirty="0" err="1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sequences</a:t>
            </a:r>
            <a:r>
              <a:rPr lang="fr-FR" sz="5400" b="0" cap="none" spc="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 de l’année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6BB6C50-B570-FF46-8238-1014BFBB11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0863" y="56950"/>
            <a:ext cx="1675658" cy="180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FC36D30-4B1D-1F4C-9DBD-32584FDEAC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9233" y="1244883"/>
            <a:ext cx="3072682" cy="292969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6BE2083-2335-8849-82D5-E0EC8E1215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3530" y="4075247"/>
            <a:ext cx="1385526" cy="180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50766C9-5891-7A4D-998F-BC835C8022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3148" y="3904590"/>
            <a:ext cx="2078290" cy="180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1D331FA-6A4C-B04C-836D-B8FA652551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8661" y="2205542"/>
            <a:ext cx="1672697" cy="180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F6D0D0A-D1C9-5B42-B205-98FC29869C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62360" y="78079"/>
            <a:ext cx="166973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04D4C5-5D25-FD45-A6F4-7569AF9C2321}"/>
              </a:ext>
            </a:extLst>
          </p:cNvPr>
          <p:cNvSpPr/>
          <p:nvPr/>
        </p:nvSpPr>
        <p:spPr>
          <a:xfrm>
            <a:off x="183612" y="5934670"/>
            <a:ext cx="10208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540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En plus pour le culte de l’enfance</a:t>
            </a:r>
            <a:endParaRPr lang="fr-FR" sz="5400" b="0" cap="none" spc="0" dirty="0">
              <a:ln w="0">
                <a:solidFill>
                  <a:srgbClr val="0EA8D4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ugarpunch DEMO" panose="02000503000000020004" pitchFamily="2" charset="0"/>
            </a:endParaRP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D331BE40-B9CE-1549-9A60-6B5A0B27EF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2699184"/>
              </p:ext>
            </p:extLst>
          </p:nvPr>
        </p:nvGraphicFramePr>
        <p:xfrm>
          <a:off x="423642" y="-9542"/>
          <a:ext cx="9783348" cy="6184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648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391D7C-F8AA-864B-9B11-9E603024B0D8}"/>
              </a:ext>
            </a:extLst>
          </p:cNvPr>
          <p:cNvSpPr/>
          <p:nvPr/>
        </p:nvSpPr>
        <p:spPr>
          <a:xfrm>
            <a:off x="311326" y="5556216"/>
            <a:ext cx="97470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5400" b="0" cap="none" spc="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1. Tire de l’eau  -  Exode 2,1-6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24A9F44-EA36-394F-A1CA-5149A24F5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0" y="0"/>
            <a:ext cx="9174480" cy="535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4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391D7C-F8AA-864B-9B11-9E603024B0D8}"/>
              </a:ext>
            </a:extLst>
          </p:cNvPr>
          <p:cNvSpPr/>
          <p:nvPr/>
        </p:nvSpPr>
        <p:spPr>
          <a:xfrm>
            <a:off x="128907" y="4902398"/>
            <a:ext cx="914175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5400" b="0" cap="none" spc="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2. Etre a l’abri     </a:t>
            </a:r>
          </a:p>
          <a:p>
            <a:r>
              <a:rPr lang="fr-FR" sz="5400" b="0" cap="none" spc="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1 Rois 17,1-7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9C68F49-0A57-A141-BF00-D4BE010DE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451" y="0"/>
            <a:ext cx="7835869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391D7C-F8AA-864B-9B11-9E603024B0D8}"/>
              </a:ext>
            </a:extLst>
          </p:cNvPr>
          <p:cNvSpPr/>
          <p:nvPr/>
        </p:nvSpPr>
        <p:spPr>
          <a:xfrm>
            <a:off x="319414" y="5777634"/>
            <a:ext cx="109981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5400" b="0" cap="none" spc="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3. Larmes d’amour    </a:t>
            </a:r>
            <a:r>
              <a:rPr lang="fr-FR" sz="540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Luc 1, 26-2,35</a:t>
            </a:r>
            <a:endParaRPr lang="fr-FR" sz="5400" b="0" cap="none" spc="0" dirty="0">
              <a:ln w="0">
                <a:solidFill>
                  <a:srgbClr val="0EA8D4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ugarpunch DEMO" panose="02000503000000020004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91A4AD7-0A3F-244B-880F-8D8BABC1C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040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4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391D7C-F8AA-864B-9B11-9E603024B0D8}"/>
              </a:ext>
            </a:extLst>
          </p:cNvPr>
          <p:cNvSpPr/>
          <p:nvPr/>
        </p:nvSpPr>
        <p:spPr>
          <a:xfrm>
            <a:off x="274446" y="5807614"/>
            <a:ext cx="109232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5400" b="0" cap="none" spc="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4. Jésus se mouille   </a:t>
            </a:r>
            <a:r>
              <a:rPr lang="fr-FR" sz="540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Luc 1, 26-2,35</a:t>
            </a:r>
            <a:endParaRPr lang="fr-FR" sz="5400" b="0" cap="none" spc="0" dirty="0">
              <a:ln w="0">
                <a:solidFill>
                  <a:srgbClr val="0EA8D4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ugarpunch DEMO" panose="02000503000000020004" pitchFamily="2" charset="0"/>
            </a:endParaRP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FCCD5242-F366-4143-88C2-BFC345B505D8}"/>
              </a:ext>
            </a:extLst>
          </p:cNvPr>
          <p:cNvGrpSpPr/>
          <p:nvPr/>
        </p:nvGrpSpPr>
        <p:grpSpPr>
          <a:xfrm>
            <a:off x="37104" y="824460"/>
            <a:ext cx="1012207" cy="3950648"/>
            <a:chOff x="37104" y="824460"/>
            <a:chExt cx="1012207" cy="3950648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688FADD1-3D23-BB42-A050-1E6164A663BD}"/>
                </a:ext>
              </a:extLst>
            </p:cNvPr>
            <p:cNvSpPr/>
            <p:nvPr/>
          </p:nvSpPr>
          <p:spPr>
            <a:xfrm>
              <a:off x="37104" y="824460"/>
              <a:ext cx="989351" cy="28481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venir</a:t>
              </a: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52050B6-0F95-E74F-9DA6-B0AE0F1CAB53}"/>
                </a:ext>
              </a:extLst>
            </p:cNvPr>
            <p:cNvSpPr/>
            <p:nvPr/>
          </p:nvSpPr>
          <p:spPr>
            <a:xfrm>
              <a:off x="59960" y="4490295"/>
              <a:ext cx="989351" cy="28481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aller</a:t>
              </a:r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2805D109-3117-F642-AC26-A4F5F2CA38E3}"/>
                </a:ext>
              </a:extLst>
            </p:cNvPr>
            <p:cNvCxnSpPr>
              <a:cxnSpLocks/>
              <a:stCxn id="10" idx="2"/>
              <a:endCxn id="11" idx="0"/>
            </p:cNvCxnSpPr>
            <p:nvPr/>
          </p:nvCxnSpPr>
          <p:spPr>
            <a:xfrm>
              <a:off x="531780" y="1109273"/>
              <a:ext cx="22856" cy="3381022"/>
            </a:xfrm>
            <a:prstGeom prst="straightConnector1">
              <a:avLst/>
            </a:prstGeom>
            <a:ln w="3810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17B343D5-1E47-6A49-A3FD-12FD224CB820}"/>
              </a:ext>
            </a:extLst>
          </p:cNvPr>
          <p:cNvGrpSpPr/>
          <p:nvPr/>
        </p:nvGrpSpPr>
        <p:grpSpPr>
          <a:xfrm>
            <a:off x="647082" y="1252753"/>
            <a:ext cx="1429055" cy="3109052"/>
            <a:chOff x="647082" y="1252753"/>
            <a:chExt cx="1429055" cy="3109052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616A0B55-780A-6F42-9DAD-4B7FEF8B573E}"/>
                </a:ext>
              </a:extLst>
            </p:cNvPr>
            <p:cNvSpPr/>
            <p:nvPr/>
          </p:nvSpPr>
          <p:spPr>
            <a:xfrm>
              <a:off x="647082" y="1252753"/>
              <a:ext cx="1429055" cy="284813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être baptisé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B68C1DD-5419-0145-B067-D9CC3BE5A54D}"/>
                </a:ext>
              </a:extLst>
            </p:cNvPr>
            <p:cNvSpPr/>
            <p:nvPr/>
          </p:nvSpPr>
          <p:spPr>
            <a:xfrm>
              <a:off x="776989" y="4076992"/>
              <a:ext cx="989351" cy="284813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baptiser</a:t>
              </a:r>
            </a:p>
          </p:txBody>
        </p: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80501F87-5CC1-CA4D-BE86-390FDC83BFAD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1361610" y="1537566"/>
              <a:ext cx="16231" cy="2539426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B12D10C5-DED2-5A45-A72D-A7AEB1DCA7F0}"/>
              </a:ext>
            </a:extLst>
          </p:cNvPr>
          <p:cNvGrpSpPr/>
          <p:nvPr/>
        </p:nvGrpSpPr>
        <p:grpSpPr>
          <a:xfrm>
            <a:off x="1501504" y="1670173"/>
            <a:ext cx="1454069" cy="2274212"/>
            <a:chOff x="1501504" y="1670173"/>
            <a:chExt cx="1454069" cy="2274212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9F4F44FF-1DEF-BA44-A903-E9024FC29CC7}"/>
                </a:ext>
              </a:extLst>
            </p:cNvPr>
            <p:cNvSpPr/>
            <p:nvPr/>
          </p:nvSpPr>
          <p:spPr>
            <a:xfrm>
              <a:off x="1501504" y="1670173"/>
              <a:ext cx="1429055" cy="284813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accepter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09FBC50F-5C34-3D47-8531-F0BF0E94C96C}"/>
                </a:ext>
              </a:extLst>
            </p:cNvPr>
            <p:cNvSpPr/>
            <p:nvPr/>
          </p:nvSpPr>
          <p:spPr>
            <a:xfrm>
              <a:off x="1526518" y="3659572"/>
              <a:ext cx="1429055" cy="284813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apprendre</a:t>
              </a:r>
            </a:p>
          </p:txBody>
        </p: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C6D908CA-C8F0-EF49-8CA0-D909514CC8DD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2216032" y="1954986"/>
              <a:ext cx="623" cy="1704586"/>
            </a:xfrm>
            <a:prstGeom prst="straightConnector1">
              <a:avLst/>
            </a:prstGeom>
            <a:ln w="38100">
              <a:solidFill>
                <a:srgbClr val="7030A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41DC0EDA-94B6-7C43-B0A4-7A463A65499A}"/>
              </a:ext>
            </a:extLst>
          </p:cNvPr>
          <p:cNvGrpSpPr/>
          <p:nvPr/>
        </p:nvGrpSpPr>
        <p:grpSpPr>
          <a:xfrm>
            <a:off x="2454653" y="2093116"/>
            <a:ext cx="1473339" cy="1428326"/>
            <a:chOff x="2454653" y="2093116"/>
            <a:chExt cx="1473339" cy="1428326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E49BA29E-13DE-DA4C-A12A-342C22CB3EAD}"/>
                </a:ext>
              </a:extLst>
            </p:cNvPr>
            <p:cNvSpPr/>
            <p:nvPr/>
          </p:nvSpPr>
          <p:spPr>
            <a:xfrm>
              <a:off x="2454653" y="2093116"/>
              <a:ext cx="1429055" cy="28481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ouvrir</a:t>
              </a:r>
            </a:p>
          </p:txBody>
        </p: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A97CB920-F474-D548-9C99-117B3E6560B2}"/>
                </a:ext>
              </a:extLst>
            </p:cNvPr>
            <p:cNvSpPr/>
            <p:nvPr/>
          </p:nvSpPr>
          <p:spPr>
            <a:xfrm>
              <a:off x="2498937" y="3236629"/>
              <a:ext cx="1429055" cy="28481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être avec</a:t>
              </a:r>
            </a:p>
          </p:txBody>
        </p: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7569F828-86F8-E34C-8281-FF246BAE93E9}"/>
                </a:ext>
              </a:extLst>
            </p:cNvPr>
            <p:cNvCxnSpPr>
              <a:cxnSpLocks/>
              <a:stCxn id="29" idx="2"/>
              <a:endCxn id="30" idx="0"/>
            </p:cNvCxnSpPr>
            <p:nvPr/>
          </p:nvCxnSpPr>
          <p:spPr>
            <a:xfrm>
              <a:off x="3169181" y="2377929"/>
              <a:ext cx="44284" cy="85870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BD7AE767-5AA8-B447-AB3C-2D93E0BDC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622" y="0"/>
            <a:ext cx="8140127" cy="332154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D8D844D-CD24-6B43-9E19-D8CB59CBE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622" y="3321546"/>
            <a:ext cx="8110776" cy="202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3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391D7C-F8AA-864B-9B11-9E603024B0D8}"/>
              </a:ext>
            </a:extLst>
          </p:cNvPr>
          <p:cNvSpPr/>
          <p:nvPr/>
        </p:nvSpPr>
        <p:spPr>
          <a:xfrm>
            <a:off x="6214651" y="3064652"/>
            <a:ext cx="5872120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5400" b="0" cap="none" spc="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5. Paix sur la mer</a:t>
            </a:r>
          </a:p>
          <a:p>
            <a:r>
              <a:rPr lang="fr-FR" sz="540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Et dans les cœurs </a:t>
            </a:r>
          </a:p>
          <a:p>
            <a:r>
              <a:rPr lang="fr-FR" sz="540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des enfants de Dieu</a:t>
            </a:r>
          </a:p>
          <a:p>
            <a:r>
              <a:rPr lang="fr-FR" sz="540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Marc 4, 35-41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535E342-46DD-A74D-BFEA-5C0F837F9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29" y="0"/>
            <a:ext cx="6064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9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391D7C-F8AA-864B-9B11-9E603024B0D8}"/>
              </a:ext>
            </a:extLst>
          </p:cNvPr>
          <p:cNvSpPr/>
          <p:nvPr/>
        </p:nvSpPr>
        <p:spPr>
          <a:xfrm>
            <a:off x="0" y="5103674"/>
            <a:ext cx="12192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540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6. Jésus, Source de l’Eau vive </a:t>
            </a:r>
          </a:p>
          <a:p>
            <a:r>
              <a:rPr lang="fr-FR" sz="540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Jean 4,1-19.25-42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D110A6D-6159-0E48-82F8-A62F841A8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742" y="0"/>
            <a:ext cx="7573258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2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068685-D3D8-E447-B884-1732CAD7F614}"/>
              </a:ext>
            </a:extLst>
          </p:cNvPr>
          <p:cNvSpPr/>
          <p:nvPr/>
        </p:nvSpPr>
        <p:spPr>
          <a:xfrm>
            <a:off x="179983" y="122532"/>
            <a:ext cx="7808548" cy="75713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914400">
              <a:buAutoNum type="arabicPeriod"/>
            </a:pPr>
            <a:r>
              <a:rPr lang="fr-FR" sz="5400" dirty="0">
                <a:ln w="0">
                  <a:solidFill>
                    <a:srgbClr val="0EA8D4"/>
                  </a:solidFill>
                </a:ln>
                <a:solidFill>
                  <a:srgbClr val="0EA8D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Accueil</a:t>
            </a:r>
          </a:p>
          <a:p>
            <a:pPr marL="914400" indent="-914400">
              <a:buAutoNum type="arabicPeriod"/>
            </a:pPr>
            <a:r>
              <a:rPr lang="fr-FR" sz="5400" b="0" cap="none" spc="0" dirty="0">
                <a:ln w="0">
                  <a:solidFill>
                    <a:srgbClr val="0EA8D4"/>
                  </a:solidFill>
                </a:ln>
                <a:solidFill>
                  <a:srgbClr val="0EA8D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Fil rouge de l’</a:t>
            </a:r>
            <a:r>
              <a:rPr lang="fr-FR" sz="5400" b="0" cap="none" spc="0" dirty="0" err="1">
                <a:ln w="0">
                  <a:solidFill>
                    <a:srgbClr val="0EA8D4"/>
                  </a:solidFill>
                </a:ln>
                <a:solidFill>
                  <a:srgbClr val="0EA8D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annee</a:t>
            </a:r>
            <a:endParaRPr lang="fr-FR" sz="5400" b="0" cap="none" spc="0" dirty="0">
              <a:ln w="0">
                <a:solidFill>
                  <a:srgbClr val="0EA8D4"/>
                </a:solidFill>
              </a:ln>
              <a:solidFill>
                <a:srgbClr val="0EA8D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ugarpunch DEMO" panose="02000503000000020004" pitchFamily="2" charset="0"/>
            </a:endParaRPr>
          </a:p>
          <a:p>
            <a:pPr marL="914400" indent="-914400">
              <a:buAutoNum type="arabicPeriod"/>
            </a:pPr>
            <a:r>
              <a:rPr lang="fr-FR" sz="5400" b="0" cap="none" spc="0" dirty="0">
                <a:ln w="0">
                  <a:solidFill>
                    <a:srgbClr val="0EA8D4"/>
                  </a:solidFill>
                </a:ln>
                <a:solidFill>
                  <a:srgbClr val="0EA8D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Séquences de l’</a:t>
            </a:r>
            <a:r>
              <a:rPr lang="fr-FR" sz="5400" b="0" cap="none" spc="0" dirty="0" err="1">
                <a:ln w="0">
                  <a:solidFill>
                    <a:srgbClr val="0EA8D4"/>
                  </a:solidFill>
                </a:ln>
                <a:solidFill>
                  <a:srgbClr val="0EA8D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annee</a:t>
            </a:r>
            <a:endParaRPr lang="fr-FR" sz="5400" b="0" cap="none" spc="0" dirty="0">
              <a:ln w="0">
                <a:solidFill>
                  <a:srgbClr val="0EA8D4"/>
                </a:solidFill>
              </a:ln>
              <a:solidFill>
                <a:srgbClr val="0EA8D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ugarpunch DEMO" panose="02000503000000020004" pitchFamily="2" charset="0"/>
            </a:endParaRPr>
          </a:p>
          <a:p>
            <a:pPr marL="914400" indent="-914400">
              <a:buFontTx/>
              <a:buAutoNum type="arabicPeriod"/>
            </a:pPr>
            <a:r>
              <a:rPr lang="fr-FR" sz="5400" dirty="0">
                <a:ln w="0">
                  <a:solidFill>
                    <a:srgbClr val="0EA8D4"/>
                  </a:solidFill>
                </a:ln>
                <a:solidFill>
                  <a:srgbClr val="0EA8D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Animations de l’</a:t>
            </a:r>
            <a:r>
              <a:rPr lang="fr-FR" sz="5400" dirty="0" err="1">
                <a:ln w="0">
                  <a:solidFill>
                    <a:srgbClr val="0EA8D4"/>
                  </a:solidFill>
                </a:ln>
                <a:solidFill>
                  <a:srgbClr val="0EA8D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annee</a:t>
            </a:r>
            <a:endParaRPr lang="fr-FR" sz="5400" b="0" cap="none" spc="0" dirty="0">
              <a:ln w="0">
                <a:solidFill>
                  <a:srgbClr val="0EA8D4"/>
                </a:solidFill>
              </a:ln>
              <a:solidFill>
                <a:srgbClr val="0EA8D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ugarpunch DEMO" panose="02000503000000020004" pitchFamily="2" charset="0"/>
            </a:endParaRPr>
          </a:p>
          <a:p>
            <a:pPr marL="914400" indent="-914400">
              <a:buAutoNum type="arabicPeriod"/>
            </a:pPr>
            <a:r>
              <a:rPr lang="fr-FR" sz="5400" dirty="0">
                <a:ln w="0">
                  <a:solidFill>
                    <a:srgbClr val="0EA8D4"/>
                  </a:solidFill>
                </a:ln>
                <a:solidFill>
                  <a:srgbClr val="0EA8D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Pause</a:t>
            </a:r>
          </a:p>
          <a:p>
            <a:pPr marL="914400" indent="-914400">
              <a:buAutoNum type="arabicPeriod"/>
            </a:pPr>
            <a:r>
              <a:rPr lang="fr-FR" sz="5400" b="0" cap="none" spc="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Ateliers libres</a:t>
            </a:r>
          </a:p>
          <a:p>
            <a:pPr marL="914400" indent="-914400">
              <a:buAutoNum type="arabicPeriod"/>
            </a:pPr>
            <a:r>
              <a:rPr lang="fr-FR" sz="5400" dirty="0" err="1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Priere</a:t>
            </a:r>
            <a:endParaRPr lang="fr-FR" sz="5400" dirty="0">
              <a:ln w="0">
                <a:solidFill>
                  <a:srgbClr val="0EA8D4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ugarpunch DEMO" panose="02000503000000020004" pitchFamily="2" charset="0"/>
            </a:endParaRPr>
          </a:p>
          <a:p>
            <a:pPr marL="914400" indent="-914400">
              <a:buAutoNum type="arabicPeriod"/>
            </a:pPr>
            <a:r>
              <a:rPr lang="fr-FR" sz="540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Site internet et Envoi</a:t>
            </a:r>
            <a:endParaRPr lang="fr-FR" sz="5400" b="0" cap="none" spc="0" dirty="0">
              <a:ln w="0">
                <a:solidFill>
                  <a:srgbClr val="0EA8D4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ugarpunch DEMO" panose="02000503000000020004" pitchFamily="2" charset="0"/>
            </a:endParaRPr>
          </a:p>
          <a:p>
            <a:pPr marL="914400" indent="-914400">
              <a:buAutoNum type="arabicPeriod"/>
            </a:pPr>
            <a:endParaRPr lang="fr-FR" sz="5400" b="0" cap="none" spc="0" dirty="0">
              <a:ln w="0">
                <a:solidFill>
                  <a:srgbClr val="0EA8D4"/>
                </a:solidFill>
              </a:ln>
              <a:solidFill>
                <a:srgbClr val="0EA8D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ugarpunch DEMO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6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215A74-868A-3B4C-93EC-298A489E481B}"/>
              </a:ext>
            </a:extLst>
          </p:cNvPr>
          <p:cNvSpPr/>
          <p:nvPr/>
        </p:nvSpPr>
        <p:spPr>
          <a:xfrm>
            <a:off x="194033" y="5768590"/>
            <a:ext cx="94628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5400" b="0" cap="none" spc="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Animations pour toute l’</a:t>
            </a:r>
            <a:r>
              <a:rPr lang="fr-FR" sz="5400" b="0" cap="none" spc="0" dirty="0" err="1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annee</a:t>
            </a:r>
            <a:endParaRPr lang="fr-FR" sz="5400" b="0" cap="none" spc="0" dirty="0">
              <a:ln w="0">
                <a:solidFill>
                  <a:srgbClr val="0EA8D4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ugarpunch DEMO" panose="02000503000000020004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F5FC056-5DD8-1649-BB75-06C635B46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33" y="886802"/>
            <a:ext cx="7667267" cy="358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6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D0AAA32-FEDB-9648-92D5-B13224CA5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287" y="0"/>
            <a:ext cx="510871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A3CCDC-90C2-6A4D-9C74-14169CCC939E}"/>
              </a:ext>
            </a:extLst>
          </p:cNvPr>
          <p:cNvSpPr/>
          <p:nvPr/>
        </p:nvSpPr>
        <p:spPr>
          <a:xfrm>
            <a:off x="194033" y="5768590"/>
            <a:ext cx="6066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540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Du côte des enfants</a:t>
            </a:r>
            <a:endParaRPr lang="fr-FR" sz="5400" b="0" cap="none" spc="0" dirty="0">
              <a:ln w="0">
                <a:solidFill>
                  <a:srgbClr val="0EA8D4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ugarpunch DEMO" panose="02000503000000020004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6774B49-4F1F-EF40-9AC7-8116A7B8A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7278954" cy="51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4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EA3CCDC-90C2-6A4D-9C74-14169CCC939E}"/>
              </a:ext>
            </a:extLst>
          </p:cNvPr>
          <p:cNvSpPr/>
          <p:nvPr/>
        </p:nvSpPr>
        <p:spPr>
          <a:xfrm>
            <a:off x="134073" y="4891426"/>
            <a:ext cx="376256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540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Les enfants </a:t>
            </a:r>
          </a:p>
          <a:p>
            <a:r>
              <a:rPr lang="fr-FR" sz="540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et Dieu</a:t>
            </a:r>
            <a:endParaRPr lang="fr-FR" sz="5400" b="0" cap="none" spc="0" dirty="0">
              <a:ln w="0">
                <a:solidFill>
                  <a:srgbClr val="0EA8D4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ugarpunch DEMO" panose="02000503000000020004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E1D820A-C5ED-2B40-9157-61BA943F0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090" y="-133281"/>
            <a:ext cx="7277910" cy="449704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948FC18-1D2E-C442-A84F-70B1603BE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090" y="4351954"/>
            <a:ext cx="7277910" cy="261128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7AD55DE-EA3F-614D-AADB-63FA51AE3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090" y="0"/>
            <a:ext cx="7354368" cy="477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E75C813-E5F2-E54E-9831-B3EA0ACDB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857" y="0"/>
            <a:ext cx="9403143" cy="59004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3BDC64-8CAF-D849-BBD6-7D9514847A9B}"/>
              </a:ext>
            </a:extLst>
          </p:cNvPr>
          <p:cNvSpPr/>
          <p:nvPr/>
        </p:nvSpPr>
        <p:spPr>
          <a:xfrm>
            <a:off x="134073" y="4891426"/>
            <a:ext cx="376256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540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Les enfants </a:t>
            </a:r>
          </a:p>
          <a:p>
            <a:r>
              <a:rPr lang="fr-FR" sz="540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et Dieu</a:t>
            </a:r>
            <a:endParaRPr lang="fr-FR" sz="5400" b="0" cap="none" spc="0" dirty="0">
              <a:ln w="0">
                <a:solidFill>
                  <a:srgbClr val="0EA8D4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ugarpunch DEMO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5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98A9A58-9F17-1347-8DAB-58897D2AD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462" y="0"/>
            <a:ext cx="8401538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33700C-C664-154B-9207-06CBEA54E792}"/>
              </a:ext>
            </a:extLst>
          </p:cNvPr>
          <p:cNvSpPr/>
          <p:nvPr/>
        </p:nvSpPr>
        <p:spPr>
          <a:xfrm>
            <a:off x="134073" y="5715885"/>
            <a:ext cx="2964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5400" b="0" cap="none" spc="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Ensemble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F824A4F-6A91-1441-83BD-7155EA2AA1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743" t="12693" r="9267" b="16487"/>
          <a:stretch/>
        </p:blipFill>
        <p:spPr>
          <a:xfrm>
            <a:off x="5199926" y="0"/>
            <a:ext cx="6858001" cy="685800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351414A0-55DD-5F48-81B9-FC0CD003853A}"/>
              </a:ext>
            </a:extLst>
          </p:cNvPr>
          <p:cNvGrpSpPr/>
          <p:nvPr/>
        </p:nvGrpSpPr>
        <p:grpSpPr>
          <a:xfrm>
            <a:off x="0" y="0"/>
            <a:ext cx="11416812" cy="6858000"/>
            <a:chOff x="0" y="0"/>
            <a:chExt cx="11416812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5F2B007-957D-924E-AE55-8D2184EAE5D8}"/>
                </a:ext>
              </a:extLst>
            </p:cNvPr>
            <p:cNvSpPr/>
            <p:nvPr/>
          </p:nvSpPr>
          <p:spPr>
            <a:xfrm>
              <a:off x="0" y="531114"/>
              <a:ext cx="35376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dirty="0"/>
                <a:t>Pour les familles/Tous âges</a:t>
              </a:r>
            </a:p>
          </p:txBody>
        </p:sp>
        <p:pic>
          <p:nvPicPr>
            <p:cNvPr id="7" name="Média en ligne 6" descr="Enregistrement de l’écran 2019-09-10 à 09.13.21">
              <a:hlinkClick r:id="" action="ppaction://media"/>
              <a:extLst>
                <a:ext uri="{FF2B5EF4-FFF2-40B4-BE49-F238E27FC236}">
                  <a16:creationId xmlns:a16="http://schemas.microsoft.com/office/drawing/2014/main" id="{7BF36381-205D-5C49-919B-BCDF6E19D765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3790462" y="0"/>
              <a:ext cx="76263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078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06F8E1C-9C1D-F14C-983F-5EC9A21CC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-1"/>
            <a:ext cx="4726940" cy="68648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624F7ED-050C-C24E-BBE1-890D133BF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192" y="213"/>
            <a:ext cx="4892040" cy="686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9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C8070A-427F-7144-A6C0-A86B8CB2C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50" y="-5080"/>
            <a:ext cx="465709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D143AD6-B9DC-DC4E-A904-6D6A63F96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57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9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391D7C-F8AA-864B-9B11-9E603024B0D8}"/>
              </a:ext>
            </a:extLst>
          </p:cNvPr>
          <p:cNvSpPr/>
          <p:nvPr/>
        </p:nvSpPr>
        <p:spPr>
          <a:xfrm>
            <a:off x="7427626" y="5897376"/>
            <a:ext cx="4592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5400" b="0" cap="none" spc="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Ateliers Libres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271B4C-EEEE-D14A-BB91-1E499670D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10" y="-1"/>
            <a:ext cx="12213010" cy="48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5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44C646-F3C0-A440-B663-F9F8552C1000}"/>
              </a:ext>
            </a:extLst>
          </p:cNvPr>
          <p:cNvSpPr/>
          <p:nvPr/>
        </p:nvSpPr>
        <p:spPr>
          <a:xfrm>
            <a:off x="6096000" y="5881333"/>
            <a:ext cx="45977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540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Ateliers libres</a:t>
            </a:r>
          </a:p>
        </p:txBody>
      </p:sp>
      <p:sp>
        <p:nvSpPr>
          <p:cNvPr id="3" name="Larme 2">
            <a:extLst>
              <a:ext uri="{FF2B5EF4-FFF2-40B4-BE49-F238E27FC236}">
                <a16:creationId xmlns:a16="http://schemas.microsoft.com/office/drawing/2014/main" id="{F97552E9-D6B8-5E4C-A859-0E68FAE99625}"/>
              </a:ext>
            </a:extLst>
          </p:cNvPr>
          <p:cNvSpPr/>
          <p:nvPr/>
        </p:nvSpPr>
        <p:spPr>
          <a:xfrm>
            <a:off x="3016985" y="4673600"/>
            <a:ext cx="2774216" cy="2020758"/>
          </a:xfrm>
          <a:prstGeom prst="teardrop">
            <a:avLst/>
          </a:prstGeom>
          <a:solidFill>
            <a:srgbClr val="0EA8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Sugarpunch DEMO" panose="02000503000000020004" pitchFamily="2" charset="0"/>
              </a:rPr>
              <a:t>Coin bricolages</a:t>
            </a:r>
          </a:p>
        </p:txBody>
      </p:sp>
      <p:sp>
        <p:nvSpPr>
          <p:cNvPr id="4" name="Larme 3">
            <a:extLst>
              <a:ext uri="{FF2B5EF4-FFF2-40B4-BE49-F238E27FC236}">
                <a16:creationId xmlns:a16="http://schemas.microsoft.com/office/drawing/2014/main" id="{8E1DBB67-B91D-3744-87FB-17AB83C14A6E}"/>
              </a:ext>
            </a:extLst>
          </p:cNvPr>
          <p:cNvSpPr/>
          <p:nvPr/>
        </p:nvSpPr>
        <p:spPr>
          <a:xfrm>
            <a:off x="3717723" y="163642"/>
            <a:ext cx="2774216" cy="2020758"/>
          </a:xfrm>
          <a:prstGeom prst="teardrop">
            <a:avLst>
              <a:gd name="adj" fmla="val 101175"/>
            </a:avLst>
          </a:prstGeom>
          <a:solidFill>
            <a:srgbClr val="0EA8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Sugarpunch DEMO" panose="02000503000000020004" pitchFamily="2" charset="0"/>
              </a:rPr>
              <a:t>Coin Partage</a:t>
            </a:r>
          </a:p>
        </p:txBody>
      </p:sp>
      <p:sp>
        <p:nvSpPr>
          <p:cNvPr id="5" name="Larme 4">
            <a:extLst>
              <a:ext uri="{FF2B5EF4-FFF2-40B4-BE49-F238E27FC236}">
                <a16:creationId xmlns:a16="http://schemas.microsoft.com/office/drawing/2014/main" id="{98A6D823-2CD6-8049-9CAE-315BBBDB74C6}"/>
              </a:ext>
            </a:extLst>
          </p:cNvPr>
          <p:cNvSpPr/>
          <p:nvPr/>
        </p:nvSpPr>
        <p:spPr>
          <a:xfrm flipH="1">
            <a:off x="381508" y="3089366"/>
            <a:ext cx="2774216" cy="2020758"/>
          </a:xfrm>
          <a:prstGeom prst="teardrop">
            <a:avLst>
              <a:gd name="adj" fmla="val 96300"/>
            </a:avLst>
          </a:prstGeom>
          <a:solidFill>
            <a:srgbClr val="0EA8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Sugarpunch DEMO" panose="02000503000000020004" pitchFamily="2" charset="0"/>
              </a:rPr>
              <a:t>Coin Bible</a:t>
            </a:r>
          </a:p>
        </p:txBody>
      </p:sp>
      <p:sp>
        <p:nvSpPr>
          <p:cNvPr id="6" name="Larme 5">
            <a:extLst>
              <a:ext uri="{FF2B5EF4-FFF2-40B4-BE49-F238E27FC236}">
                <a16:creationId xmlns:a16="http://schemas.microsoft.com/office/drawing/2014/main" id="{5D3E8389-2966-0A41-AD8F-1A8893699D16}"/>
              </a:ext>
            </a:extLst>
          </p:cNvPr>
          <p:cNvSpPr/>
          <p:nvPr/>
        </p:nvSpPr>
        <p:spPr>
          <a:xfrm flipH="1">
            <a:off x="7047674" y="1265574"/>
            <a:ext cx="2774216" cy="2020758"/>
          </a:xfrm>
          <a:prstGeom prst="teardrop">
            <a:avLst/>
          </a:prstGeom>
          <a:solidFill>
            <a:srgbClr val="0EA8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Sugarpunch DEMO" panose="02000503000000020004" pitchFamily="2" charset="0"/>
              </a:rPr>
              <a:t>Coin créatif</a:t>
            </a:r>
          </a:p>
        </p:txBody>
      </p:sp>
      <p:sp>
        <p:nvSpPr>
          <p:cNvPr id="7" name="Larme 6">
            <a:extLst>
              <a:ext uri="{FF2B5EF4-FFF2-40B4-BE49-F238E27FC236}">
                <a16:creationId xmlns:a16="http://schemas.microsoft.com/office/drawing/2014/main" id="{EB488330-2FCA-1147-88AC-EBF9A6278B4D}"/>
              </a:ext>
            </a:extLst>
          </p:cNvPr>
          <p:cNvSpPr/>
          <p:nvPr/>
        </p:nvSpPr>
        <p:spPr>
          <a:xfrm flipH="1">
            <a:off x="7213740" y="3571668"/>
            <a:ext cx="2774216" cy="2020758"/>
          </a:xfrm>
          <a:prstGeom prst="teardrop">
            <a:avLst/>
          </a:prstGeom>
          <a:solidFill>
            <a:srgbClr val="0EA8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Sugarpunch DEMO" panose="02000503000000020004" pitchFamily="2" charset="0"/>
              </a:rPr>
              <a:t>Coin ludique</a:t>
            </a:r>
          </a:p>
        </p:txBody>
      </p:sp>
      <p:sp>
        <p:nvSpPr>
          <p:cNvPr id="8" name="Larme 7">
            <a:extLst>
              <a:ext uri="{FF2B5EF4-FFF2-40B4-BE49-F238E27FC236}">
                <a16:creationId xmlns:a16="http://schemas.microsoft.com/office/drawing/2014/main" id="{49329AC1-3AE5-A145-93A4-50341D65CDDB}"/>
              </a:ext>
            </a:extLst>
          </p:cNvPr>
          <p:cNvSpPr/>
          <p:nvPr/>
        </p:nvSpPr>
        <p:spPr>
          <a:xfrm>
            <a:off x="387911" y="600492"/>
            <a:ext cx="2774216" cy="2020758"/>
          </a:xfrm>
          <a:prstGeom prst="teardrop">
            <a:avLst/>
          </a:prstGeom>
          <a:solidFill>
            <a:srgbClr val="0EA8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Sugarpunch DEMO" panose="02000503000000020004" pitchFamily="2" charset="0"/>
              </a:rPr>
              <a:t>Coin Prière</a:t>
            </a:r>
          </a:p>
        </p:txBody>
      </p:sp>
    </p:spTree>
    <p:extLst>
      <p:ext uri="{BB962C8B-B14F-4D97-AF65-F5344CB8AC3E}">
        <p14:creationId xmlns:p14="http://schemas.microsoft.com/office/powerpoint/2010/main" val="165810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215A74-868A-3B4C-93EC-298A489E481B}"/>
              </a:ext>
            </a:extLst>
          </p:cNvPr>
          <p:cNvSpPr/>
          <p:nvPr/>
        </p:nvSpPr>
        <p:spPr>
          <a:xfrm>
            <a:off x="296098" y="5536362"/>
            <a:ext cx="2475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540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Accueil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0596390-A4AF-3849-9A44-161896431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953" y="1182080"/>
            <a:ext cx="2047019" cy="198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9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215A74-868A-3B4C-93EC-298A489E481B}"/>
              </a:ext>
            </a:extLst>
          </p:cNvPr>
          <p:cNvSpPr/>
          <p:nvPr/>
        </p:nvSpPr>
        <p:spPr>
          <a:xfrm>
            <a:off x="136440" y="3832142"/>
            <a:ext cx="1166367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5400" dirty="0">
                <a:ln w="0">
                  <a:solidFill>
                    <a:srgbClr val="0EA8D4"/>
                  </a:solidFill>
                </a:ln>
                <a:solidFill>
                  <a:srgbClr val="0EA8D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Pause</a:t>
            </a:r>
          </a:p>
          <a:p>
            <a:pPr lvl="1"/>
            <a:r>
              <a:rPr lang="fr-FR" sz="5400" dirty="0">
                <a:ln w="0">
                  <a:solidFill>
                    <a:srgbClr val="0EA8D4"/>
                  </a:solidFill>
                </a:ln>
                <a:solidFill>
                  <a:srgbClr val="0EA8D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	</a:t>
            </a:r>
            <a:endParaRPr lang="fr-FR" sz="4400" dirty="0">
              <a:ln w="0">
                <a:solidFill>
                  <a:srgbClr val="0EA8D4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ugarpunch DEMO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6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44C646-F3C0-A440-B663-F9F8552C1000}"/>
              </a:ext>
            </a:extLst>
          </p:cNvPr>
          <p:cNvSpPr/>
          <p:nvPr/>
        </p:nvSpPr>
        <p:spPr>
          <a:xfrm>
            <a:off x="6096000" y="5881333"/>
            <a:ext cx="45977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540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Ateliers libres</a:t>
            </a:r>
          </a:p>
        </p:txBody>
      </p:sp>
      <p:sp>
        <p:nvSpPr>
          <p:cNvPr id="3" name="Larme 2">
            <a:extLst>
              <a:ext uri="{FF2B5EF4-FFF2-40B4-BE49-F238E27FC236}">
                <a16:creationId xmlns:a16="http://schemas.microsoft.com/office/drawing/2014/main" id="{F97552E9-D6B8-5E4C-A859-0E68FAE99625}"/>
              </a:ext>
            </a:extLst>
          </p:cNvPr>
          <p:cNvSpPr/>
          <p:nvPr/>
        </p:nvSpPr>
        <p:spPr>
          <a:xfrm>
            <a:off x="3016985" y="4673600"/>
            <a:ext cx="2774216" cy="2020758"/>
          </a:xfrm>
          <a:prstGeom prst="teardrop">
            <a:avLst/>
          </a:prstGeom>
          <a:solidFill>
            <a:srgbClr val="0EA8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Sugarpunch DEMO" panose="02000503000000020004" pitchFamily="2" charset="0"/>
              </a:rPr>
              <a:t>Coin bricolages</a:t>
            </a:r>
          </a:p>
        </p:txBody>
      </p:sp>
      <p:sp>
        <p:nvSpPr>
          <p:cNvPr id="4" name="Larme 3">
            <a:extLst>
              <a:ext uri="{FF2B5EF4-FFF2-40B4-BE49-F238E27FC236}">
                <a16:creationId xmlns:a16="http://schemas.microsoft.com/office/drawing/2014/main" id="{8E1DBB67-B91D-3744-87FB-17AB83C14A6E}"/>
              </a:ext>
            </a:extLst>
          </p:cNvPr>
          <p:cNvSpPr/>
          <p:nvPr/>
        </p:nvSpPr>
        <p:spPr>
          <a:xfrm>
            <a:off x="3717723" y="163642"/>
            <a:ext cx="2774216" cy="2020758"/>
          </a:xfrm>
          <a:prstGeom prst="teardrop">
            <a:avLst>
              <a:gd name="adj" fmla="val 101175"/>
            </a:avLst>
          </a:prstGeom>
          <a:solidFill>
            <a:srgbClr val="0EA8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Sugarpunch DEMO" panose="02000503000000020004" pitchFamily="2" charset="0"/>
              </a:rPr>
              <a:t>Coin Partage</a:t>
            </a:r>
          </a:p>
        </p:txBody>
      </p:sp>
      <p:sp>
        <p:nvSpPr>
          <p:cNvPr id="5" name="Larme 4">
            <a:extLst>
              <a:ext uri="{FF2B5EF4-FFF2-40B4-BE49-F238E27FC236}">
                <a16:creationId xmlns:a16="http://schemas.microsoft.com/office/drawing/2014/main" id="{98A6D823-2CD6-8049-9CAE-315BBBDB74C6}"/>
              </a:ext>
            </a:extLst>
          </p:cNvPr>
          <p:cNvSpPr/>
          <p:nvPr/>
        </p:nvSpPr>
        <p:spPr>
          <a:xfrm flipH="1">
            <a:off x="381508" y="3089366"/>
            <a:ext cx="2774216" cy="2020758"/>
          </a:xfrm>
          <a:prstGeom prst="teardrop">
            <a:avLst>
              <a:gd name="adj" fmla="val 96300"/>
            </a:avLst>
          </a:prstGeom>
          <a:solidFill>
            <a:srgbClr val="0EA8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Sugarpunch DEMO" panose="02000503000000020004" pitchFamily="2" charset="0"/>
              </a:rPr>
              <a:t>Coin Bible</a:t>
            </a:r>
          </a:p>
        </p:txBody>
      </p:sp>
      <p:sp>
        <p:nvSpPr>
          <p:cNvPr id="8" name="Larme 7">
            <a:extLst>
              <a:ext uri="{FF2B5EF4-FFF2-40B4-BE49-F238E27FC236}">
                <a16:creationId xmlns:a16="http://schemas.microsoft.com/office/drawing/2014/main" id="{49329AC1-3AE5-A145-93A4-50341D65CDDB}"/>
              </a:ext>
            </a:extLst>
          </p:cNvPr>
          <p:cNvSpPr/>
          <p:nvPr/>
        </p:nvSpPr>
        <p:spPr>
          <a:xfrm>
            <a:off x="387911" y="600492"/>
            <a:ext cx="2774216" cy="2020758"/>
          </a:xfrm>
          <a:prstGeom prst="teardrop">
            <a:avLst/>
          </a:prstGeom>
          <a:solidFill>
            <a:srgbClr val="0EA8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Sugarpunch DEMO" panose="02000503000000020004" pitchFamily="2" charset="0"/>
              </a:rPr>
              <a:t>Coin Prière</a:t>
            </a:r>
          </a:p>
        </p:txBody>
      </p:sp>
    </p:spTree>
    <p:extLst>
      <p:ext uri="{BB962C8B-B14F-4D97-AF65-F5344CB8AC3E}">
        <p14:creationId xmlns:p14="http://schemas.microsoft.com/office/powerpoint/2010/main" val="84872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8FC82D2F-68E0-E148-8F6B-A3959EE37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89333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215A74-868A-3B4C-93EC-298A489E481B}"/>
              </a:ext>
            </a:extLst>
          </p:cNvPr>
          <p:cNvSpPr/>
          <p:nvPr/>
        </p:nvSpPr>
        <p:spPr>
          <a:xfrm>
            <a:off x="209012" y="5758359"/>
            <a:ext cx="65037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540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Site internet et Envoi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10B64B8-618B-B649-85C9-D78488B88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863" y="1361530"/>
            <a:ext cx="2324100" cy="30353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7C7C4C9-0DE0-EF43-8E2A-55C030288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039" y="0"/>
            <a:ext cx="5784961" cy="7035392"/>
          </a:xfrm>
          <a:prstGeom prst="rect">
            <a:avLst/>
          </a:prstGeom>
        </p:spPr>
      </p:pic>
      <p:sp>
        <p:nvSpPr>
          <p:cNvPr id="22" name="Flèche vers la droite 21">
            <a:extLst>
              <a:ext uri="{FF2B5EF4-FFF2-40B4-BE49-F238E27FC236}">
                <a16:creationId xmlns:a16="http://schemas.microsoft.com/office/drawing/2014/main" id="{9C394E67-C4CA-2546-8E24-0966CC72F74F}"/>
              </a:ext>
            </a:extLst>
          </p:cNvPr>
          <p:cNvSpPr/>
          <p:nvPr/>
        </p:nvSpPr>
        <p:spPr>
          <a:xfrm rot="2633930">
            <a:off x="2398427" y="573841"/>
            <a:ext cx="1364105" cy="539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vers la droite 22">
            <a:extLst>
              <a:ext uri="{FF2B5EF4-FFF2-40B4-BE49-F238E27FC236}">
                <a16:creationId xmlns:a16="http://schemas.microsoft.com/office/drawing/2014/main" id="{2B3A8081-410B-7842-8878-0B65E586B792}"/>
              </a:ext>
            </a:extLst>
          </p:cNvPr>
          <p:cNvSpPr/>
          <p:nvPr/>
        </p:nvSpPr>
        <p:spPr>
          <a:xfrm rot="2633930">
            <a:off x="-3498" y="1942006"/>
            <a:ext cx="1364105" cy="539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 vers la droite 23">
            <a:extLst>
              <a:ext uri="{FF2B5EF4-FFF2-40B4-BE49-F238E27FC236}">
                <a16:creationId xmlns:a16="http://schemas.microsoft.com/office/drawing/2014/main" id="{11F2A4A4-A921-0345-A1C9-D5BE20D43ABD}"/>
              </a:ext>
            </a:extLst>
          </p:cNvPr>
          <p:cNvSpPr/>
          <p:nvPr/>
        </p:nvSpPr>
        <p:spPr>
          <a:xfrm rot="2633930">
            <a:off x="4814476" y="2255237"/>
            <a:ext cx="1364105" cy="539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876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215A74-868A-3B4C-93EC-298A489E481B}"/>
              </a:ext>
            </a:extLst>
          </p:cNvPr>
          <p:cNvSpPr/>
          <p:nvPr/>
        </p:nvSpPr>
        <p:spPr>
          <a:xfrm>
            <a:off x="209012" y="5758359"/>
            <a:ext cx="65037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540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Site internet et Envoi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3378971-A561-1647-938A-A554F00B9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850"/>
            <a:ext cx="4343400" cy="6718300"/>
          </a:xfrm>
          <a:prstGeom prst="rect">
            <a:avLst/>
          </a:prstGeom>
        </p:spPr>
      </p:pic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id="{DF5FC32F-A8EA-E446-B49F-0EEE5037AB33}"/>
              </a:ext>
            </a:extLst>
          </p:cNvPr>
          <p:cNvSpPr/>
          <p:nvPr/>
        </p:nvSpPr>
        <p:spPr>
          <a:xfrm rot="8077669">
            <a:off x="1987649" y="-86375"/>
            <a:ext cx="1062437" cy="8394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9ADA73E-E1CE-C647-95B1-5AE541F3F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399" y="0"/>
            <a:ext cx="7531100" cy="67183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261B0BE7-3255-4447-AD8B-0FD671642BC7}"/>
              </a:ext>
            </a:extLst>
          </p:cNvPr>
          <p:cNvGrpSpPr/>
          <p:nvPr/>
        </p:nvGrpSpPr>
        <p:grpSpPr>
          <a:xfrm>
            <a:off x="3647213" y="2010923"/>
            <a:ext cx="5840783" cy="3518273"/>
            <a:chOff x="3647213" y="2010923"/>
            <a:chExt cx="5840783" cy="3518273"/>
          </a:xfrm>
        </p:grpSpPr>
        <p:sp>
          <p:nvSpPr>
            <p:cNvPr id="14" name="Flèche vers la droite 13">
              <a:extLst>
                <a:ext uri="{FF2B5EF4-FFF2-40B4-BE49-F238E27FC236}">
                  <a16:creationId xmlns:a16="http://schemas.microsoft.com/office/drawing/2014/main" id="{FB5CDAAC-E1E3-9846-A694-02C3782D877E}"/>
                </a:ext>
              </a:extLst>
            </p:cNvPr>
            <p:cNvSpPr/>
            <p:nvPr/>
          </p:nvSpPr>
          <p:spPr>
            <a:xfrm rot="8693350">
              <a:off x="3647213" y="4689747"/>
              <a:ext cx="1062437" cy="8394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lèche vers la droite 14">
              <a:extLst>
                <a:ext uri="{FF2B5EF4-FFF2-40B4-BE49-F238E27FC236}">
                  <a16:creationId xmlns:a16="http://schemas.microsoft.com/office/drawing/2014/main" id="{06B4324D-14CE-6341-94D6-F99E08B6EA5A}"/>
                </a:ext>
              </a:extLst>
            </p:cNvPr>
            <p:cNvSpPr/>
            <p:nvPr/>
          </p:nvSpPr>
          <p:spPr>
            <a:xfrm rot="8693350">
              <a:off x="8425559" y="2010923"/>
              <a:ext cx="1062437" cy="8394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51710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BA0155B-4E1B-774C-8571-7063FF245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89" t="9836" r="23033"/>
          <a:stretch/>
        </p:blipFill>
        <p:spPr>
          <a:xfrm>
            <a:off x="0" y="0"/>
            <a:ext cx="7105339" cy="61834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564B9D3-3982-A04B-839A-1CCD103CBA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90" t="9836" r="15041"/>
          <a:stretch/>
        </p:blipFill>
        <p:spPr>
          <a:xfrm>
            <a:off x="2368446" y="-1"/>
            <a:ext cx="8274570" cy="618344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7647318-E1D0-1F43-86F2-971FB4BAB2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59" t="9836" r="14672"/>
          <a:stretch/>
        </p:blipFill>
        <p:spPr>
          <a:xfrm>
            <a:off x="3917430" y="0"/>
            <a:ext cx="8274570" cy="618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6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2F4904C-EF33-A242-A387-07B5E46106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89" t="9836" r="23033"/>
          <a:stretch/>
        </p:blipFill>
        <p:spPr>
          <a:xfrm>
            <a:off x="0" y="0"/>
            <a:ext cx="7105339" cy="61834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40615B7-ED6B-334A-B2EC-D2716C2B27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59" t="21203" r="14549"/>
          <a:stretch/>
        </p:blipFill>
        <p:spPr>
          <a:xfrm>
            <a:off x="1951219" y="0"/>
            <a:ext cx="9485282" cy="618344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F941705-26EB-E147-898B-32389B1F6F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56" t="9836" r="14992"/>
          <a:stretch/>
        </p:blipFill>
        <p:spPr>
          <a:xfrm>
            <a:off x="2698742" y="-1"/>
            <a:ext cx="8211601" cy="61834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22E736-9EC0-6741-9C8A-BB565D6DA9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28" t="9836" r="14820"/>
          <a:stretch/>
        </p:blipFill>
        <p:spPr>
          <a:xfrm>
            <a:off x="5756223" y="0"/>
            <a:ext cx="8211601" cy="618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3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21D6BDD-C3B0-1944-BB5F-871BC172DA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9" t="9617" r="14426"/>
          <a:stretch/>
        </p:blipFill>
        <p:spPr>
          <a:xfrm>
            <a:off x="0" y="0"/>
            <a:ext cx="8304552" cy="619843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9178502-DB75-A845-A353-7117515E5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59" t="9617" r="14426"/>
          <a:stretch/>
        </p:blipFill>
        <p:spPr>
          <a:xfrm>
            <a:off x="1783829" y="0"/>
            <a:ext cx="9188228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515EEBD-C123-CD4B-8E74-F58E841CA7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04" t="11366" r="14632"/>
          <a:stretch/>
        </p:blipFill>
        <p:spPr>
          <a:xfrm>
            <a:off x="3837482" y="0"/>
            <a:ext cx="8249587" cy="607851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88EB9F9-94D7-C644-8D87-17DBBEED3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5789" y="-209862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6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64318EE-590C-8340-AE26-B10CD776F9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82" t="18361" r="15779" b="30492"/>
          <a:stretch/>
        </p:blipFill>
        <p:spPr>
          <a:xfrm>
            <a:off x="0" y="0"/>
            <a:ext cx="8124670" cy="350769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AA757B5-E5BB-0F4A-B7F3-6AFE5C142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531100" cy="62992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53C77D6-E678-3F47-ABFE-CF12AF0C6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787" y="3429000"/>
            <a:ext cx="7531100" cy="36068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CF5266D-5BC5-8A47-B19A-00CA33D22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5789" y="0"/>
            <a:ext cx="4846211" cy="6858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0151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64318EE-590C-8340-AE26-B10CD776F9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82" t="18361" r="15779" b="30492"/>
          <a:stretch/>
        </p:blipFill>
        <p:spPr>
          <a:xfrm>
            <a:off x="0" y="0"/>
            <a:ext cx="8124670" cy="35076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8E8BC7C-2974-3E41-82AF-4CED57AB3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407" y="-329784"/>
            <a:ext cx="5401151" cy="76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7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92E4D55-05C4-3A4F-985E-ACC71EBFF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92" y="-173845"/>
            <a:ext cx="5214792" cy="720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53F5E1C-0327-6848-845A-62E3040B0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70"/>
            <a:ext cx="9681029" cy="685739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E9B622D-6E0E-544A-8D49-F497C52D0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7142" y="118535"/>
            <a:ext cx="2269993" cy="2232780"/>
          </a:xfrm>
          <a:prstGeom prst="rect">
            <a:avLst/>
          </a:prstGeom>
        </p:spPr>
      </p:pic>
      <p:pic>
        <p:nvPicPr>
          <p:cNvPr id="4" name="Média en ligne 3" descr="01 Piste 01 3">
            <a:hlinkClick r:id="" action="ppaction://media"/>
            <a:extLst>
              <a:ext uri="{FF2B5EF4-FFF2-40B4-BE49-F238E27FC236}">
                <a16:creationId xmlns:a16="http://schemas.microsoft.com/office/drawing/2014/main" id="{6A2F9392-418A-D74D-A6F1-F14A7790A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50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07EA0C0-02E9-4F4E-8EB2-5BD2BEC73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08" y="269927"/>
            <a:ext cx="67437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5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5697310-9FE9-8F42-AD7F-4E902638B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484" r="1143" b="5087"/>
          <a:stretch/>
        </p:blipFill>
        <p:spPr>
          <a:xfrm>
            <a:off x="7139869" y="0"/>
            <a:ext cx="505213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F8C758-22AC-684E-B7B0-F370932B8E73}"/>
              </a:ext>
            </a:extLst>
          </p:cNvPr>
          <p:cNvSpPr/>
          <p:nvPr/>
        </p:nvSpPr>
        <p:spPr>
          <a:xfrm>
            <a:off x="2795160" y="1574914"/>
            <a:ext cx="71689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>
                  <a:solidFill>
                    <a:srgbClr val="0EA8D4"/>
                  </a:solidFill>
                </a:ln>
                <a:solidFill>
                  <a:srgbClr val="0EA8D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Belle </a:t>
            </a:r>
            <a:r>
              <a:rPr lang="fr-FR" sz="5400" b="0" cap="none" spc="0" dirty="0" err="1">
                <a:ln w="0">
                  <a:solidFill>
                    <a:srgbClr val="0EA8D4"/>
                  </a:solidFill>
                </a:ln>
                <a:solidFill>
                  <a:srgbClr val="0EA8D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annee</a:t>
            </a:r>
            <a:r>
              <a:rPr lang="fr-FR" sz="5400" b="0" cap="none" spc="0" dirty="0">
                <a:ln w="0">
                  <a:solidFill>
                    <a:srgbClr val="0EA8D4"/>
                  </a:solidFill>
                </a:ln>
                <a:solidFill>
                  <a:srgbClr val="0EA8D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 et a bientôt</a:t>
            </a:r>
          </a:p>
        </p:txBody>
      </p:sp>
    </p:spTree>
    <p:extLst>
      <p:ext uri="{BB962C8B-B14F-4D97-AF65-F5344CB8AC3E}">
        <p14:creationId xmlns:p14="http://schemas.microsoft.com/office/powerpoint/2010/main" val="403921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215A74-868A-3B4C-93EC-298A489E481B}"/>
              </a:ext>
            </a:extLst>
          </p:cNvPr>
          <p:cNvSpPr/>
          <p:nvPr/>
        </p:nvSpPr>
        <p:spPr>
          <a:xfrm>
            <a:off x="183612" y="5934670"/>
            <a:ext cx="60035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5400" b="0" cap="none" spc="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Fil rouge de l’</a:t>
            </a:r>
            <a:r>
              <a:rPr lang="fr-FR" sz="5400" b="0" cap="none" spc="0" dirty="0" err="1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annee</a:t>
            </a:r>
            <a:endParaRPr lang="fr-FR" sz="5400" b="0" cap="none" spc="0" dirty="0">
              <a:ln w="0">
                <a:solidFill>
                  <a:srgbClr val="0EA8D4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ugarpunch DEMO" panose="02000503000000020004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9587B8F-1199-2E4A-AFA5-D5AA0B760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1" y="1317878"/>
            <a:ext cx="12275695" cy="360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9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54486F0-8F2F-5740-9311-C4A4832A0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0" y="1068694"/>
            <a:ext cx="7741557" cy="53057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BB4BD57-BE25-B347-B7FC-BFF90B992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727" y="1068694"/>
            <a:ext cx="4123049" cy="530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1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7836DC-5732-014C-9426-36197ABBB037}"/>
              </a:ext>
            </a:extLst>
          </p:cNvPr>
          <p:cNvSpPr/>
          <p:nvPr/>
        </p:nvSpPr>
        <p:spPr>
          <a:xfrm>
            <a:off x="378357" y="5377934"/>
            <a:ext cx="53527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540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Eau, trésor de vie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75EC243-B893-E448-B719-635CB4232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2240279"/>
            <a:ext cx="3504294" cy="24864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167CE87-1BCA-604D-96BC-837115D2D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944" y="2243996"/>
            <a:ext cx="3300442" cy="250283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D150F9E-8C79-8C4A-B2BD-0C348A483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0385" y="2243995"/>
            <a:ext cx="4118106" cy="245370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FD66A92-A808-F241-9E04-D9CF5BF14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8679" y="2258509"/>
            <a:ext cx="2263321" cy="254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7836DC-5732-014C-9426-36197ABBB037}"/>
              </a:ext>
            </a:extLst>
          </p:cNvPr>
          <p:cNvSpPr/>
          <p:nvPr/>
        </p:nvSpPr>
        <p:spPr>
          <a:xfrm>
            <a:off x="378357" y="5377934"/>
            <a:ext cx="784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540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Les petits enfants et l’eau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4485ABD-A8BB-AC45-BA56-7339A0C4A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8050"/>
            <a:ext cx="3048000" cy="25019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92DB427-A9CE-F646-803D-A32632E05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178050"/>
            <a:ext cx="2805869" cy="25019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374EFCF-4C60-5C44-97A4-D750B992F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869" y="2178050"/>
            <a:ext cx="3788591" cy="25019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D09E90E-D7B6-D342-8A35-368830A5F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0222" y="2178050"/>
            <a:ext cx="3761722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4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7836DC-5732-014C-9426-36197ABBB037}"/>
              </a:ext>
            </a:extLst>
          </p:cNvPr>
          <p:cNvSpPr/>
          <p:nvPr/>
        </p:nvSpPr>
        <p:spPr>
          <a:xfrm>
            <a:off x="378357" y="5377934"/>
            <a:ext cx="78069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5400" dirty="0">
                <a:ln w="0">
                  <a:solidFill>
                    <a:srgbClr val="0EA8D4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ugarpunch DEMO" panose="02000503000000020004" pitchFamily="2" charset="0"/>
              </a:rPr>
              <a:t>L’eau, un cadeau précieux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21FEC65-614C-4942-AE31-570C1F381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842" y="1072493"/>
            <a:ext cx="2614386" cy="522877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441ABDC-9C31-C44E-B4A2-C55A3E4EF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57" y="135872"/>
            <a:ext cx="2976259" cy="44643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C9D150F-3053-3040-8A7A-A6B619CBC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600" y="135872"/>
            <a:ext cx="3013775" cy="446438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B31B095-2D5E-A346-B83E-88B6457B0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823" y="135872"/>
            <a:ext cx="3293848" cy="446438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E73C01A-7694-D74B-ACB6-80D42A2F72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046" y="100831"/>
            <a:ext cx="9446445" cy="449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2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1384</TotalTime>
  <Words>373</Words>
  <Application>Microsoft Macintosh PowerPoint</Application>
  <PresentationFormat>Grand écran</PresentationFormat>
  <Paragraphs>83</Paragraphs>
  <Slides>41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Sugarpunch DEMO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Laurence Bohnenblust-Pidoux</cp:lastModifiedBy>
  <cp:revision>67</cp:revision>
  <dcterms:created xsi:type="dcterms:W3CDTF">2019-06-03T14:20:00Z</dcterms:created>
  <dcterms:modified xsi:type="dcterms:W3CDTF">2019-09-10T16:30:07Z</dcterms:modified>
</cp:coreProperties>
</file>