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58" r:id="rId3"/>
    <p:sldId id="259" r:id="rId4"/>
    <p:sldId id="260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61" r:id="rId26"/>
    <p:sldId id="256" r:id="rId27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360" y="-11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11.09.18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6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11.09.18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11.09.18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54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11.09.18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05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11.09.18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0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11.09.18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2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11.09.18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11.09.18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17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11.09.18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7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11.09.18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11.09.18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92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0292D-1797-49A5-8D2D-8D50C72EF3CC}" type="datetimeFigureOut">
              <a:rPr lang="en-US" smtClean="0"/>
              <a:t>11.09.18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0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1215" y="1683807"/>
            <a:ext cx="1943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C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Jour 1</a:t>
            </a:r>
            <a:endParaRPr lang="fr-CH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05897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D7B4868_022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23" y="0"/>
            <a:ext cx="683999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68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79444" y="1683807"/>
            <a:ext cx="2547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CH" sz="5400" b="1" spc="50" dirty="0" smtClean="0">
                <a:ln w="11430"/>
                <a:solidFill>
                  <a:srgbClr val="0000FF"/>
                </a:solidFill>
              </a:rPr>
              <a:t>Miroir 3</a:t>
            </a:r>
            <a:endParaRPr lang="fr-CH" sz="5400" b="1" spc="50" dirty="0">
              <a:ln w="11430"/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21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D7B4857_012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35" y="18000"/>
            <a:ext cx="684003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45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1215" y="1683807"/>
            <a:ext cx="1943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C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Jour 4</a:t>
            </a:r>
            <a:endParaRPr lang="fr-CH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55104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D7B4870_024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75" y="18000"/>
            <a:ext cx="684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29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79444" y="1683807"/>
            <a:ext cx="2547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CH" sz="5400" b="1" spc="50" dirty="0" smtClean="0">
                <a:ln w="11430"/>
                <a:solidFill>
                  <a:srgbClr val="0000FF"/>
                </a:solidFill>
              </a:rPr>
              <a:t>Miroir 4</a:t>
            </a:r>
            <a:endParaRPr lang="fr-CH" sz="5400" b="1" spc="50" dirty="0">
              <a:ln w="11430"/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41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D7B4854_009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43" y="0"/>
            <a:ext cx="684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82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1215" y="1683807"/>
            <a:ext cx="1943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C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Jour 5</a:t>
            </a:r>
            <a:endParaRPr lang="fr-CH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98364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D7B4871_025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36" y="0"/>
            <a:ext cx="684039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21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79444" y="1683807"/>
            <a:ext cx="2547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CH" sz="5400" b="1" spc="50" dirty="0" smtClean="0">
                <a:ln w="11430"/>
                <a:solidFill>
                  <a:srgbClr val="0000FF"/>
                </a:solidFill>
              </a:rPr>
              <a:t>Miroir 5</a:t>
            </a:r>
            <a:endParaRPr lang="fr-CH" sz="5400" b="1" spc="50" dirty="0">
              <a:ln w="11430"/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38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D7B4860_015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75" y="18000"/>
            <a:ext cx="683374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3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D7B4851_0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15" y="1"/>
            <a:ext cx="6811867" cy="68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93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1215" y="1683807"/>
            <a:ext cx="1943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C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Jour 6</a:t>
            </a:r>
            <a:endParaRPr lang="fr-CH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45776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D7B4849_0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99" y="13655"/>
            <a:ext cx="684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10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79444" y="1683807"/>
            <a:ext cx="2547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CH" sz="5400" b="1" spc="50" dirty="0" smtClean="0">
                <a:ln w="11430"/>
                <a:solidFill>
                  <a:srgbClr val="0000FF"/>
                </a:solidFill>
              </a:rPr>
              <a:t>Miroir 6</a:t>
            </a:r>
            <a:endParaRPr lang="fr-CH" sz="5400" b="1" spc="50" dirty="0">
              <a:ln w="11430"/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1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D7B4873_027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50" y="18000"/>
            <a:ext cx="684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12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1215" y="1683807"/>
            <a:ext cx="1943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C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Jour 7</a:t>
            </a:r>
            <a:endParaRPr lang="fr-CH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84346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_D7B4885_03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4001" r="5347" b="3802"/>
          <a:stretch/>
        </p:blipFill>
        <p:spPr>
          <a:xfrm rot="5400000">
            <a:off x="2833121" y="-1514788"/>
            <a:ext cx="4266387" cy="987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61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79444" y="1683807"/>
            <a:ext cx="2547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CH" sz="5400" b="1" spc="50" dirty="0" smtClean="0">
                <a:ln w="11430"/>
                <a:solidFill>
                  <a:srgbClr val="0000FF"/>
                </a:solidFill>
              </a:rPr>
              <a:t>Miroir 1</a:t>
            </a:r>
            <a:endParaRPr lang="fr-CH" sz="5400" b="1" spc="50" dirty="0">
              <a:ln w="11430"/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11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D7B4864_018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62" y="18000"/>
            <a:ext cx="684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00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1215" y="1683807"/>
            <a:ext cx="1943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C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Jour 2</a:t>
            </a:r>
            <a:endParaRPr lang="fr-CH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26441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D7B4858_013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54" y="18000"/>
            <a:ext cx="684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59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79444" y="1683807"/>
            <a:ext cx="2547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CH" sz="5400" b="1" spc="50" dirty="0" smtClean="0">
                <a:ln w="11430"/>
                <a:solidFill>
                  <a:srgbClr val="0000FF"/>
                </a:solidFill>
              </a:rPr>
              <a:t>Miroir 2</a:t>
            </a:r>
            <a:endParaRPr lang="fr-CH" sz="5400" b="1" spc="50" dirty="0">
              <a:ln w="11430"/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03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D7B4865_0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53" y="0"/>
            <a:ext cx="6852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39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1215" y="1683807"/>
            <a:ext cx="1943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C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Jour 3</a:t>
            </a:r>
            <a:endParaRPr lang="fr-CH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051699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26</Words>
  <Application>Microsoft Macintosh PowerPoint</Application>
  <PresentationFormat>Format A4 (210 x 297 mm)</PresentationFormat>
  <Paragraphs>13</Paragraphs>
  <Slides>26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Bohnenblust-Pidoux</dc:creator>
  <cp:lastModifiedBy>Laurence Bohnenblust-Pidoux</cp:lastModifiedBy>
  <cp:revision>1</cp:revision>
  <cp:lastPrinted>2018-09-11T13:02:03Z</cp:lastPrinted>
  <dcterms:created xsi:type="dcterms:W3CDTF">2018-09-11T12:52:47Z</dcterms:created>
  <dcterms:modified xsi:type="dcterms:W3CDTF">2018-09-11T13:02:15Z</dcterms:modified>
</cp:coreProperties>
</file>