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51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78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28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9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67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46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28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84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67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00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26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B5CE-2673-B843-BAB9-A6C6E81C7AD1}" type="datetimeFigureOut">
              <a:rPr lang="fr-FR" smtClean="0"/>
              <a:t>24.04.18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F848-1BEB-0E4E-A611-5DA9C6F5362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18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1748702" y="356283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2344063" y="356283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2736227" y="356283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349174" y="356283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3739386" y="356283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4344389" y="356283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>
            <a:spLocks noChangeAspect="1"/>
          </p:cNvSpPr>
          <p:nvPr/>
        </p:nvSpPr>
        <p:spPr>
          <a:xfrm>
            <a:off x="5144476" y="356283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4744497" y="356283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5539563" y="356283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>
            <a:spLocks noChangeAspect="1"/>
          </p:cNvSpPr>
          <p:nvPr/>
        </p:nvSpPr>
        <p:spPr>
          <a:xfrm>
            <a:off x="5931861" y="356283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2736227" y="3169875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>
            <a:spLocks noChangeAspect="1"/>
          </p:cNvSpPr>
          <p:nvPr/>
        </p:nvSpPr>
        <p:spPr>
          <a:xfrm>
            <a:off x="2736227" y="276542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>
            <a:spLocks noChangeAspect="1"/>
          </p:cNvSpPr>
          <p:nvPr/>
        </p:nvSpPr>
        <p:spPr>
          <a:xfrm>
            <a:off x="2736227" y="436755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>
            <a:spLocks noChangeAspect="1"/>
          </p:cNvSpPr>
          <p:nvPr/>
        </p:nvSpPr>
        <p:spPr>
          <a:xfrm>
            <a:off x="2736227" y="3963111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>
            <a:spLocks noChangeAspect="1"/>
          </p:cNvSpPr>
          <p:nvPr/>
        </p:nvSpPr>
        <p:spPr>
          <a:xfrm>
            <a:off x="2736227" y="5164969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>
            <a:spLocks noChangeAspect="1"/>
          </p:cNvSpPr>
          <p:nvPr/>
        </p:nvSpPr>
        <p:spPr>
          <a:xfrm>
            <a:off x="2736227" y="4760522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>
            <a:spLocks noChangeAspect="1"/>
          </p:cNvSpPr>
          <p:nvPr/>
        </p:nvSpPr>
        <p:spPr>
          <a:xfrm>
            <a:off x="2736227" y="5564036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>
            <a:spLocks noChangeAspect="1"/>
          </p:cNvSpPr>
          <p:nvPr/>
        </p:nvSpPr>
        <p:spPr>
          <a:xfrm>
            <a:off x="5539563" y="2380876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>
            <a:spLocks noChangeAspect="1"/>
          </p:cNvSpPr>
          <p:nvPr/>
        </p:nvSpPr>
        <p:spPr>
          <a:xfrm>
            <a:off x="5539563" y="1974786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>
            <a:spLocks noChangeAspect="1"/>
          </p:cNvSpPr>
          <p:nvPr/>
        </p:nvSpPr>
        <p:spPr>
          <a:xfrm>
            <a:off x="5539563" y="3178287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>
            <a:spLocks noChangeAspect="1"/>
          </p:cNvSpPr>
          <p:nvPr/>
        </p:nvSpPr>
        <p:spPr>
          <a:xfrm>
            <a:off x="5539563" y="2773840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>
            <a:spLocks noChangeAspect="1"/>
          </p:cNvSpPr>
          <p:nvPr/>
        </p:nvSpPr>
        <p:spPr>
          <a:xfrm>
            <a:off x="5931861" y="1974786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>
            <a:spLocks noChangeAspect="1"/>
          </p:cNvSpPr>
          <p:nvPr/>
        </p:nvSpPr>
        <p:spPr>
          <a:xfrm>
            <a:off x="6322073" y="1974786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>
            <a:spLocks noChangeAspect="1"/>
          </p:cNvSpPr>
          <p:nvPr/>
        </p:nvSpPr>
        <p:spPr>
          <a:xfrm>
            <a:off x="5144476" y="1974786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>
            <a:spLocks noChangeAspect="1"/>
          </p:cNvSpPr>
          <p:nvPr/>
        </p:nvSpPr>
        <p:spPr>
          <a:xfrm>
            <a:off x="757264" y="4760522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>
            <a:spLocks noChangeAspect="1"/>
          </p:cNvSpPr>
          <p:nvPr/>
        </p:nvSpPr>
        <p:spPr>
          <a:xfrm>
            <a:off x="1557224" y="4760522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>
            <a:spLocks noChangeAspect="1"/>
          </p:cNvSpPr>
          <p:nvPr/>
        </p:nvSpPr>
        <p:spPr>
          <a:xfrm>
            <a:off x="1157245" y="4760522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>
            <a:spLocks noChangeAspect="1"/>
          </p:cNvSpPr>
          <p:nvPr/>
        </p:nvSpPr>
        <p:spPr>
          <a:xfrm>
            <a:off x="1949320" y="4760522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>
            <a:spLocks noChangeAspect="1"/>
          </p:cNvSpPr>
          <p:nvPr/>
        </p:nvSpPr>
        <p:spPr>
          <a:xfrm>
            <a:off x="2344609" y="4760522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>
            <a:spLocks noChangeAspect="1"/>
          </p:cNvSpPr>
          <p:nvPr/>
        </p:nvSpPr>
        <p:spPr>
          <a:xfrm>
            <a:off x="3137160" y="4760522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>
            <a:spLocks noChangeAspect="1"/>
          </p:cNvSpPr>
          <p:nvPr/>
        </p:nvSpPr>
        <p:spPr>
          <a:xfrm>
            <a:off x="4344389" y="4367558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>
            <a:spLocks noChangeAspect="1"/>
          </p:cNvSpPr>
          <p:nvPr/>
        </p:nvSpPr>
        <p:spPr>
          <a:xfrm>
            <a:off x="4344389" y="3963111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>
            <a:spLocks noChangeAspect="1"/>
          </p:cNvSpPr>
          <p:nvPr/>
        </p:nvSpPr>
        <p:spPr>
          <a:xfrm>
            <a:off x="4344389" y="5164969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>
            <a:spLocks noChangeAspect="1"/>
          </p:cNvSpPr>
          <p:nvPr/>
        </p:nvSpPr>
        <p:spPr>
          <a:xfrm>
            <a:off x="4344389" y="4760522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>
            <a:spLocks noChangeAspect="1"/>
          </p:cNvSpPr>
          <p:nvPr/>
        </p:nvSpPr>
        <p:spPr>
          <a:xfrm>
            <a:off x="4344389" y="5557933"/>
            <a:ext cx="360000" cy="35524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416802" y="4756561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1337245" y="3551659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4779738" y="1974786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4344389" y="3133892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2736227" y="2325069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5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5539563" y="1509269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905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45307" y="879230"/>
            <a:ext cx="687753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fr-FR" dirty="0" smtClean="0"/>
              <a:t>"L'amour est simple comme le bonjour" J. Prévert</a:t>
            </a:r>
          </a:p>
          <a:p>
            <a:pPr marL="342900" indent="-342900">
              <a:buAutoNum type="arabicPlain"/>
            </a:pPr>
            <a:r>
              <a:rPr lang="fr-FR" dirty="0" smtClean="0"/>
              <a:t>"</a:t>
            </a:r>
            <a:r>
              <a:rPr lang="fr-FR" dirty="0" err="1" smtClean="0"/>
              <a:t>S'il</a:t>
            </a:r>
            <a:r>
              <a:rPr lang="fr-FR" dirty="0" smtClean="0"/>
              <a:t> te plaît, dessine-moi un mouton" St-Exupéry</a:t>
            </a:r>
          </a:p>
          <a:p>
            <a:pPr marL="342900" indent="-342900">
              <a:buAutoNum type="arabicPlain"/>
            </a:pPr>
            <a:r>
              <a:rPr lang="fr-FR" dirty="0" smtClean="0"/>
              <a:t>"Alors, je prie pour exister. Amen" P. </a:t>
            </a:r>
            <a:r>
              <a:rPr lang="fr-FR" dirty="0" err="1" smtClean="0"/>
              <a:t>Obispo</a:t>
            </a:r>
            <a:endParaRPr lang="fr-FR" dirty="0" smtClean="0"/>
          </a:p>
          <a:p>
            <a:pPr marL="342900" indent="-342900">
              <a:buAutoNum type="arabicPlain"/>
            </a:pPr>
            <a:r>
              <a:rPr lang="fr-FR" dirty="0" smtClean="0"/>
              <a:t>"Il y a aussi de l'avenir dans le pardon" J. Derrida</a:t>
            </a:r>
          </a:p>
          <a:p>
            <a:pPr marL="342900" indent="-342900">
              <a:buAutoNum type="arabicPlain"/>
            </a:pPr>
            <a:r>
              <a:rPr lang="fr-FR" dirty="0" smtClean="0"/>
              <a:t>"Et chaque souffle que nous respirions était un Alléluia" J. Buckley</a:t>
            </a:r>
          </a:p>
          <a:p>
            <a:pPr marL="342900" indent="-342900">
              <a:buAutoNum type="arabicPlain"/>
            </a:pPr>
            <a:r>
              <a:rPr lang="fr-FR" dirty="0" smtClean="0"/>
              <a:t>"Le meilleur ami de "merci" est "beaucoup" M. </a:t>
            </a:r>
            <a:r>
              <a:rPr lang="fr-FR" dirty="0" err="1" smtClean="0"/>
              <a:t>Bouthot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28443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87</Words>
  <Application>Microsoft Macintosh PowerPoint</Application>
  <PresentationFormat>Présentation à l'écran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2</cp:revision>
  <dcterms:created xsi:type="dcterms:W3CDTF">2018-04-24T12:41:32Z</dcterms:created>
  <dcterms:modified xsi:type="dcterms:W3CDTF">2018-04-24T12:57:10Z</dcterms:modified>
</cp:coreProperties>
</file>