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4" r:id="rId8"/>
    <p:sldId id="261" r:id="rId9"/>
    <p:sldId id="265" r:id="rId10"/>
    <p:sldId id="266" r:id="rId11"/>
    <p:sldId id="269" r:id="rId12"/>
    <p:sldId id="267" r:id="rId13"/>
    <p:sldId id="270" r:id="rId14"/>
    <p:sldId id="268" r:id="rId15"/>
    <p:sldId id="271" r:id="rId16"/>
    <p:sldId id="272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6E89F0-4D3C-25EE-8900-D2A08234D6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722FE6E-1FB2-0892-48B8-668373B43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1CD1D8B-B670-C75A-D82D-20AEFCFE38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A02997-A777-7861-4AA7-9D07231F4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026ED0-ACED-1236-55A5-32B5C4EBA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01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35D136-82B2-8F3E-F00B-79B449A2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69FDD8-39B4-0F39-45E2-AED0A0686F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025ED4B-774A-FD8D-5F0A-17B918650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671B24E-4125-8B63-F755-11923B746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9D3D321-0CB2-580E-AD13-593FDDCF9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8678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269BDD2-8FD4-38A8-4925-EA4D2AF8B3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B6C7B9D-82DA-850A-F3DC-923BC33D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D085742-3332-B038-F824-27193212CB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0332CD-A87D-357B-7C92-33D7BEB11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B44A02-C91E-2DEF-2D9B-72E3296AF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56866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8FB0D3A-733C-53D7-A3BC-425F8D85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5D1F956-2631-7B53-EBDF-84F971997F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7EEED1B-DF1B-05F8-BBC2-5558A17D3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0FEF1FF-0562-1A42-93AA-6431638B9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54DC12-567D-6A3F-DCD7-3E623E3B9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7348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4556BD8-59A4-EEB2-EB30-C0BBE389F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725A009-87F9-6ADA-25F6-0D6C05DB4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DFA9A9-09A0-CBEF-EE30-461184A5B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802D85-4928-3F88-CAB4-E34F6A13F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6E827B4-48E3-7DEF-8D06-B77399213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208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C246B2-BA51-D97D-496F-0A4F5AB36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C7F139-5CAD-836F-3CF4-8D3EC06BC13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D0E92AF-B154-F614-5442-671E77778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4F6914D-D545-AD46-BE03-16905C23D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0667A1D-C856-8B10-CAA9-5AE5E6262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2E6246-E49D-89A2-08DA-3FB0AFC035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6043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706CDC-A5DA-4AAD-60DB-EE5219E9AB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02BD358-BC83-5337-E4C2-78F2C868CB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8E4C8E-EB0A-5A8F-4FEC-160CDF49E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315E0FF-B9D2-EDDA-931B-90703E21076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F51CE35-C564-8E14-07ED-1BE3F954A5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921D704-FCF9-C7A2-3053-40C06C7D7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8628B79D-81CD-21C4-BA16-3CEA3C5E8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856C9D95-EE15-11AB-45C2-10F5CE0D1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388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26DA73-0FA2-0C91-66BD-8AAAD9AE36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9F437BE-D602-D814-138D-19F1BDFC7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C7BB7C9-4F1D-F694-C6D4-6210F6EB5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1B54A44-9AD6-D7FA-1EBA-AB84CEA8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27783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25890BB-13AB-46DF-FE21-3B0194A24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05A3F53-99DD-5059-2799-C79B9A44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467FCDA-1F88-03F5-C439-C12231BBA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0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C14EEE-A4FA-DC5D-FBD7-32DE3FFE1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4BF047E-6DD5-E433-2567-8FB740129B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6C13CD2-550B-FD0A-E796-CBF391E95D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A8BEF5-91CD-C885-7070-C7A8593FF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CD3711-3085-E6AD-BF11-BAC01F327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040A26-A42C-AEEC-02FB-8FCA913B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718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45F39-0412-2519-2F20-619B9863D6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649CC22-0BD5-F13E-24ED-E74497C5DA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E86865-0123-6DFC-8F2E-EF6AD4E921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5499727-197C-E379-A648-14159CF7A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673DEE-AD04-B7C6-7967-669DD52DF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37F8955-0879-8C66-97C4-E65C4BAD1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03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F49D8A1-E082-D4B3-1FF3-D38400F414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6BC39FC-4F74-A8A1-9996-1353E0E2F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8FCCF70-448F-8B63-404D-29F9311F6B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AD8881-212F-40B2-85F0-2C7296E8F3B4}" type="datetimeFigureOut">
              <a:rPr lang="fr-FR" smtClean="0"/>
              <a:t>05/01/2024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943442-18ED-A6BB-13DC-850B92661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9D9B6FA-8E96-3D5D-954C-2F2F881210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BE3C5-A5C1-4183-ADB7-0D74DD67584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2029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E2A140-4ACA-9EFB-3F52-E06FE9BCE9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Matthieu 2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05D1EB9-B11C-C632-62EE-1BFDEC5AC4E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 dirty="0"/>
              <a:t>Récit en figurines bibliques. Photographies de Laurence Gangloff, </a:t>
            </a:r>
            <a:br>
              <a:rPr lang="fr-FR" dirty="0"/>
            </a:br>
            <a:r>
              <a:rPr lang="fr-FR" dirty="0"/>
              <a:t>mise en scène de Marthe Balla sur une idée de Christelle </a:t>
            </a:r>
            <a:r>
              <a:rPr lang="fr-FR" dirty="0" err="1"/>
              <a:t>Hassenfratz</a:t>
            </a:r>
            <a:r>
              <a:rPr lang="fr-FR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296584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poupée, habits, jouet, intérieur&#10;&#10;Description générée automatiquement">
            <a:extLst>
              <a:ext uri="{FF2B5EF4-FFF2-40B4-BE49-F238E27FC236}">
                <a16:creationId xmlns:a16="http://schemas.microsoft.com/office/drawing/2014/main" id="{22F842BB-051E-4AA3-A3CD-D82C85471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344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 descr="Une image contenant intérieur, rembourré, éléphant, mur&#10;&#10;Description générée automatiquement">
            <a:extLst>
              <a:ext uri="{FF2B5EF4-FFF2-40B4-BE49-F238E27FC236}">
                <a16:creationId xmlns:a16="http://schemas.microsoft.com/office/drawing/2014/main" id="{38D4F78F-4C8B-267A-8C38-17B724384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06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 descr="Une image contenant habits, personne, Danse, intérieur&#10;&#10;Description générée automatiquement">
            <a:extLst>
              <a:ext uri="{FF2B5EF4-FFF2-40B4-BE49-F238E27FC236}">
                <a16:creationId xmlns:a16="http://schemas.microsoft.com/office/drawing/2014/main" id="{D2E94015-FCFC-F7AE-578F-8E7B7F6B82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175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intérieur, Danse, Tradition&#10;&#10;Description générée automatiquement">
            <a:extLst>
              <a:ext uri="{FF2B5EF4-FFF2-40B4-BE49-F238E27FC236}">
                <a16:creationId xmlns:a16="http://schemas.microsoft.com/office/drawing/2014/main" id="{D53BB870-D6CB-1889-7379-30B00BEC7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31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 descr="Une image contenant habits, personne, bougie, intérieur&#10;&#10;Description générée automatiquement">
            <a:extLst>
              <a:ext uri="{FF2B5EF4-FFF2-40B4-BE49-F238E27FC236}">
                <a16:creationId xmlns:a16="http://schemas.microsoft.com/office/drawing/2014/main" id="{4C59625E-4ECF-BC53-6E9E-7971D0057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0" b="3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06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 descr="Une image contenant habits, personne, intérieur, mur&#10;&#10;Description générée automatiquement">
            <a:extLst>
              <a:ext uri="{FF2B5EF4-FFF2-40B4-BE49-F238E27FC236}">
                <a16:creationId xmlns:a16="http://schemas.microsoft.com/office/drawing/2014/main" id="{A1849C5F-4B50-33E0-9E10-B5654B8F1E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75" b="1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056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intérieur, mammifère, rembourré, jouet&#10;&#10;Description générée automatiquement">
            <a:extLst>
              <a:ext uri="{FF2B5EF4-FFF2-40B4-BE49-F238E27FC236}">
                <a16:creationId xmlns:a16="http://schemas.microsoft.com/office/drawing/2014/main" id="{768119E3-9558-51FB-22E4-F48760958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8" t="10303" r="3973" b="15094"/>
          <a:stretch/>
        </p:blipFill>
        <p:spPr>
          <a:xfrm flipH="1">
            <a:off x="-1" y="-781479"/>
            <a:ext cx="12450047" cy="825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95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intérieur, jouet, personne&#10;&#10;Description générée automatiquement">
            <a:extLst>
              <a:ext uri="{FF2B5EF4-FFF2-40B4-BE49-F238E27FC236}">
                <a16:creationId xmlns:a16="http://schemas.microsoft.com/office/drawing/2014/main" id="{C33435A2-DD8B-966B-9F37-7AC1E449BE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9" b="440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1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Tradition, personne, Création de costumes&#10;&#10;Description générée automatiquement">
            <a:extLst>
              <a:ext uri="{FF2B5EF4-FFF2-40B4-BE49-F238E27FC236}">
                <a16:creationId xmlns:a16="http://schemas.microsoft.com/office/drawing/2014/main" id="{5ED7DBDB-E271-0B27-D1B5-CBF1E38DC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776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 descr="Une image contenant habits, intérieur, mur, sol&#10;&#10;Description générée automatiquement">
            <a:extLst>
              <a:ext uri="{FF2B5EF4-FFF2-40B4-BE49-F238E27FC236}">
                <a16:creationId xmlns:a16="http://schemas.microsoft.com/office/drawing/2014/main" id="{DA6D2107-2673-85C3-0D7F-F80F6F97B0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55" b="1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196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fille, intérieur, jouet&#10;&#10;Description générée automatiquement">
            <a:extLst>
              <a:ext uri="{FF2B5EF4-FFF2-40B4-BE49-F238E27FC236}">
                <a16:creationId xmlns:a16="http://schemas.microsoft.com/office/drawing/2014/main" id="{ACEFD524-4A72-53F3-A932-4D1AC5E8BF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3668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018E35E5-E134-8876-F845-A6C0707D98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068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personne, Visage humain, fille&#10;&#10;Description générée automatiquement">
            <a:extLst>
              <a:ext uri="{FF2B5EF4-FFF2-40B4-BE49-F238E27FC236}">
                <a16:creationId xmlns:a16="http://schemas.microsoft.com/office/drawing/2014/main" id="{04A199AD-C9FD-A6CD-43F0-1842998822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9" b="1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3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Visage humain, personne, mur&#10;&#10;Description générée automatiquement">
            <a:extLst>
              <a:ext uri="{FF2B5EF4-FFF2-40B4-BE49-F238E27FC236}">
                <a16:creationId xmlns:a16="http://schemas.microsoft.com/office/drawing/2014/main" id="{1EF50EA7-DC4D-02B9-537C-8C459CF06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7049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habits, personne, Visage humain, personnes&#10;&#10;Description générée automatiquement">
            <a:extLst>
              <a:ext uri="{FF2B5EF4-FFF2-40B4-BE49-F238E27FC236}">
                <a16:creationId xmlns:a16="http://schemas.microsoft.com/office/drawing/2014/main" id="{2B927497-9F71-2E13-A647-0E0C9B986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5" b="755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48509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25</Words>
  <Application>Microsoft Office PowerPoint</Application>
  <PresentationFormat>Grand écran</PresentationFormat>
  <Paragraphs>2</Paragraphs>
  <Slides>16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Thème Office</vt:lpstr>
      <vt:lpstr>Matthieu 2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Matthieu 2</dc:title>
  <dc:creator>Laurence Gangloff</dc:creator>
  <cp:lastModifiedBy>Laurence Gangloff</cp:lastModifiedBy>
  <cp:revision>3</cp:revision>
  <dcterms:created xsi:type="dcterms:W3CDTF">2023-12-20T07:57:20Z</dcterms:created>
  <dcterms:modified xsi:type="dcterms:W3CDTF">2024-01-05T21:12:10Z</dcterms:modified>
</cp:coreProperties>
</file>